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E1-85D9-D5EE-461C-89976B689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048D-D12F-4AD1-8DBF-D3904D12E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A4E9-B08E-C53F-ACFA-B74FFE45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5A3B-0AC6-AEB4-A6C3-7B145902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0B1-BDB5-67C5-EE9F-AB9F8AEC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49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37A-EBB7-93F0-3542-B2849FBB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801C8-31A3-E9BB-CCFB-2D5850C60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3961-6413-68D3-B1E2-625C47D1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F687F-E6CD-ACBF-323B-9E68A766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E0F1-E956-A177-A083-D7DCC030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1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BB9EA-BAEF-EE4C-D8E1-6BD5AF435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B142F-5602-5075-8630-07A807F2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397D1-0560-D449-AA36-CC00C227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C587C-E567-B374-AD70-1DB3CACE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9B60-86A4-2F51-CF00-3EBB750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27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F3EB-B82A-E421-9795-CFA569DC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2A30-F3CD-8845-8BAC-37F2D668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042B8-463F-4710-DE0C-AF61D6ED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68F4-2FE6-66C6-84B3-52083543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B25-001D-F1AD-7ABC-592AF24B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6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1C5F-DE6D-864B-DC39-7A2421D6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EBD54-F14D-1EC0-CE7D-758CB1CC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29EBF-998C-E9B5-420D-48C8A6FE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7D651-58E1-15F4-3683-690CD5EB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698AF-3AD1-9E71-5608-A9A77CE1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24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6C6C-1051-D639-A33E-C9392117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D2B1-BBAB-9437-26A1-3CC876B4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984B-68B0-8B68-EF0B-AC7BB1A02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28B7E-1137-4166-3F64-51C4EAF8C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B9F1-B5C4-83E4-7259-26E831E6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5174-FEB0-A3F7-8DBE-1B8F7CFE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A456-E90D-FB3B-8104-69AF063F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C6325-2EDD-515A-B795-B1452697F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4FB-8992-D329-4B77-5AD9C422E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CAC4E-1896-7112-5DF4-B0CBDBDC3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DB71F-9C4A-4584-36F5-83D83967D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61D1C-656E-B9AE-0D91-D0EC2866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58BB2-F7BC-D177-44BB-E937C372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A65286-FE92-D813-E064-1972B77D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94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D1A-4C76-8B3E-AA13-C20536BA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00EF2-4A6B-6A21-4F5B-A60FBE9A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C86FA-734E-2D22-4D64-5CDFD51F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6191C-647B-B564-C096-1241896F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3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1232E-FB7F-C465-D159-E21B8838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5544D-7404-4D93-04FE-D636D0C0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37D3B-2BCB-105B-B05B-931B7A99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0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5A18-48EA-24A4-A272-8746D137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70FE-B089-D582-8F30-0F7DAA10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BDFAB-7979-5E35-11E7-17A096651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AB65B-1B43-E9E1-07C4-2EA45133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787E9-C591-DEB4-3B92-7CB7903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BF6D5-3AE7-23D5-6963-AA7B39A6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9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98FD-3FC2-C5B3-5B35-6ACAC763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7C4B2-9553-B82C-2F77-3F8975142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6EE6-B6A5-A86F-97EB-4E68EF5B4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E07A5-372E-6EF1-C93D-AF217768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DE0D2-F503-D94B-5F04-650EEBB3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74B73-A188-A11A-78A0-17E9ADD5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61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09F01-B012-84FE-1149-E0236775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F92CA-B547-63BC-D515-8E78CF23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E7B2-FB49-B7F4-EEC3-70B465F4C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430E1-30AB-49D5-9013-77B4D2540AC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FB38-45D5-3C25-83CA-0AD8B1773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4E739-B383-A281-9A83-19B428A97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1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yy-kThLWE?si=fc4HhKGTgFPv_TtX" TargetMode="External"/><Relationship Id="rId2" Type="http://schemas.openxmlformats.org/officeDocument/2006/relationships/hyperlink" Target="https://www.youtube.com/live/59id0mDKlb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usiness-applications/sample-react" TargetMode="External"/><Relationship Id="rId4" Type="http://schemas.openxmlformats.org/officeDocument/2006/relationships/hyperlink" Target="https://docs.jbpm.org/7.74.1.Final/jbpm-docs/html_single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72.xml"/><Relationship Id="rId18" Type="http://schemas.openxmlformats.org/officeDocument/2006/relationships/customXml" Target="../ink/ink76.xml"/><Relationship Id="rId3" Type="http://schemas.openxmlformats.org/officeDocument/2006/relationships/image" Target="../media/image3.png"/><Relationship Id="rId21" Type="http://schemas.openxmlformats.org/officeDocument/2006/relationships/customXml" Target="../ink/ink78.xml"/><Relationship Id="rId7" Type="http://schemas.openxmlformats.org/officeDocument/2006/relationships/customXml" Target="../ink/ink68.xml"/><Relationship Id="rId12" Type="http://schemas.openxmlformats.org/officeDocument/2006/relationships/customXml" Target="../ink/ink71.xml"/><Relationship Id="rId17" Type="http://schemas.openxmlformats.org/officeDocument/2006/relationships/customXml" Target="../ink/ink75.xml"/><Relationship Id="rId2" Type="http://schemas.openxmlformats.org/officeDocument/2006/relationships/customXml" Target="../ink/ink6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74.xml"/><Relationship Id="rId10" Type="http://schemas.openxmlformats.org/officeDocument/2006/relationships/customXml" Target="../ink/ink70.xml"/><Relationship Id="rId19" Type="http://schemas.openxmlformats.org/officeDocument/2006/relationships/customXml" Target="../ink/ink77.xml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4" Type="http://schemas.openxmlformats.org/officeDocument/2006/relationships/customXml" Target="../ink/ink73.xml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6.xml"/><Relationship Id="rId18" Type="http://schemas.openxmlformats.org/officeDocument/2006/relationships/customXml" Target="../ink/ink90.xml"/><Relationship Id="rId3" Type="http://schemas.openxmlformats.org/officeDocument/2006/relationships/image" Target="../media/image3.png"/><Relationship Id="rId21" Type="http://schemas.openxmlformats.org/officeDocument/2006/relationships/customXml" Target="../ink/ink92.xml"/><Relationship Id="rId7" Type="http://schemas.openxmlformats.org/officeDocument/2006/relationships/customXml" Target="../ink/ink82.xml"/><Relationship Id="rId12" Type="http://schemas.openxmlformats.org/officeDocument/2006/relationships/customXml" Target="../ink/ink85.xml"/><Relationship Id="rId17" Type="http://schemas.openxmlformats.org/officeDocument/2006/relationships/customXml" Target="../ink/ink89.xml"/><Relationship Id="rId2" Type="http://schemas.openxmlformats.org/officeDocument/2006/relationships/customXml" Target="../ink/ink7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1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88.xml"/><Relationship Id="rId10" Type="http://schemas.openxmlformats.org/officeDocument/2006/relationships/customXml" Target="../ink/ink84.xml"/><Relationship Id="rId19" Type="http://schemas.openxmlformats.org/officeDocument/2006/relationships/customXml" Target="../ink/ink91.xml"/><Relationship Id="rId4" Type="http://schemas.openxmlformats.org/officeDocument/2006/relationships/customXml" Target="../ink/ink80.xml"/><Relationship Id="rId9" Type="http://schemas.openxmlformats.org/officeDocument/2006/relationships/customXml" Target="../ink/ink83.xml"/><Relationship Id="rId14" Type="http://schemas.openxmlformats.org/officeDocument/2006/relationships/customXml" Target="../ink/ink87.xml"/><Relationship Id="rId2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00.xml"/><Relationship Id="rId18" Type="http://schemas.openxmlformats.org/officeDocument/2006/relationships/customXml" Target="../ink/ink104.xml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customXml" Target="../ink/ink106.xml"/><Relationship Id="rId7" Type="http://schemas.openxmlformats.org/officeDocument/2006/relationships/customXml" Target="../ink/ink96.xml"/><Relationship Id="rId12" Type="http://schemas.openxmlformats.org/officeDocument/2006/relationships/customXml" Target="../ink/ink99.xml"/><Relationship Id="rId17" Type="http://schemas.openxmlformats.org/officeDocument/2006/relationships/customXml" Target="../ink/ink103.xml"/><Relationship Id="rId25" Type="http://schemas.openxmlformats.org/officeDocument/2006/relationships/customXml" Target="../ink/ink108.xml"/><Relationship Id="rId2" Type="http://schemas.openxmlformats.org/officeDocument/2006/relationships/customXml" Target="../ink/ink9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5.xml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customXml" Target="../ink/ink102.xml"/><Relationship Id="rId23" Type="http://schemas.openxmlformats.org/officeDocument/2006/relationships/customXml" Target="../ink/ink107.xml"/><Relationship Id="rId10" Type="http://schemas.openxmlformats.org/officeDocument/2006/relationships/customXml" Target="../ink/ink98.xml"/><Relationship Id="rId19" Type="http://schemas.openxmlformats.org/officeDocument/2006/relationships/customXml" Target="../ink/ink105.xml"/><Relationship Id="rId4" Type="http://schemas.openxmlformats.org/officeDocument/2006/relationships/customXml" Target="../ink/ink94.xml"/><Relationship Id="rId9" Type="http://schemas.openxmlformats.org/officeDocument/2006/relationships/customXml" Target="../ink/ink97.xml"/><Relationship Id="rId14" Type="http://schemas.openxmlformats.org/officeDocument/2006/relationships/customXml" Target="../ink/ink101.xml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16.xml"/><Relationship Id="rId18" Type="http://schemas.openxmlformats.org/officeDocument/2006/relationships/customXml" Target="../ink/ink120.xml"/><Relationship Id="rId26" Type="http://schemas.openxmlformats.org/officeDocument/2006/relationships/customXml" Target="../ink/ink125.xml"/><Relationship Id="rId3" Type="http://schemas.openxmlformats.org/officeDocument/2006/relationships/image" Target="../media/image3.png"/><Relationship Id="rId21" Type="http://schemas.openxmlformats.org/officeDocument/2006/relationships/customXml" Target="../ink/ink122.xml"/><Relationship Id="rId7" Type="http://schemas.openxmlformats.org/officeDocument/2006/relationships/customXml" Target="../ink/ink112.xml"/><Relationship Id="rId12" Type="http://schemas.openxmlformats.org/officeDocument/2006/relationships/customXml" Target="../ink/ink115.xml"/><Relationship Id="rId17" Type="http://schemas.openxmlformats.org/officeDocument/2006/relationships/customXml" Target="../ink/ink119.xml"/><Relationship Id="rId25" Type="http://schemas.openxmlformats.org/officeDocument/2006/relationships/image" Target="../media/image25.png"/><Relationship Id="rId2" Type="http://schemas.openxmlformats.org/officeDocument/2006/relationships/customXml" Target="../ink/ink10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1.xml"/><Relationship Id="rId11" Type="http://schemas.openxmlformats.org/officeDocument/2006/relationships/image" Target="../media/image10.png"/><Relationship Id="rId24" Type="http://schemas.openxmlformats.org/officeDocument/2006/relationships/customXml" Target="../ink/ink124.xml"/><Relationship Id="rId5" Type="http://schemas.openxmlformats.org/officeDocument/2006/relationships/image" Target="../media/image4.png"/><Relationship Id="rId15" Type="http://schemas.openxmlformats.org/officeDocument/2006/relationships/customXml" Target="../ink/ink118.xml"/><Relationship Id="rId23" Type="http://schemas.openxmlformats.org/officeDocument/2006/relationships/image" Target="../media/image24.png"/><Relationship Id="rId28" Type="http://schemas.openxmlformats.org/officeDocument/2006/relationships/customXml" Target="../ink/ink126.xml"/><Relationship Id="rId10" Type="http://schemas.openxmlformats.org/officeDocument/2006/relationships/customXml" Target="../ink/ink114.xml"/><Relationship Id="rId19" Type="http://schemas.openxmlformats.org/officeDocument/2006/relationships/customXml" Target="../ink/ink121.xml"/><Relationship Id="rId31" Type="http://schemas.openxmlformats.org/officeDocument/2006/relationships/image" Target="../media/image28.png"/><Relationship Id="rId4" Type="http://schemas.openxmlformats.org/officeDocument/2006/relationships/customXml" Target="../ink/ink110.xml"/><Relationship Id="rId9" Type="http://schemas.openxmlformats.org/officeDocument/2006/relationships/customXml" Target="../ink/ink113.xml"/><Relationship Id="rId14" Type="http://schemas.openxmlformats.org/officeDocument/2006/relationships/customXml" Target="../ink/ink117.xml"/><Relationship Id="rId22" Type="http://schemas.openxmlformats.org/officeDocument/2006/relationships/customXml" Target="../ink/ink123.xml"/><Relationship Id="rId27" Type="http://schemas.openxmlformats.org/officeDocument/2006/relationships/image" Target="../media/image26.png"/><Relationship Id="rId30" Type="http://schemas.openxmlformats.org/officeDocument/2006/relationships/customXml" Target="../ink/ink12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customXml" Target="../ink/ink139.xml"/><Relationship Id="rId26" Type="http://schemas.openxmlformats.org/officeDocument/2006/relationships/customXml" Target="../ink/ink144.xml"/><Relationship Id="rId3" Type="http://schemas.openxmlformats.org/officeDocument/2006/relationships/image" Target="../media/image3.png"/><Relationship Id="rId21" Type="http://schemas.openxmlformats.org/officeDocument/2006/relationships/customXml" Target="../ink/ink141.xml"/><Relationship Id="rId34" Type="http://schemas.openxmlformats.org/officeDocument/2006/relationships/image" Target="../media/image32.png"/><Relationship Id="rId7" Type="http://schemas.openxmlformats.org/officeDocument/2006/relationships/customXml" Target="../ink/ink131.xml"/><Relationship Id="rId12" Type="http://schemas.openxmlformats.org/officeDocument/2006/relationships/customXml" Target="../ink/ink134.xml"/><Relationship Id="rId17" Type="http://schemas.openxmlformats.org/officeDocument/2006/relationships/customXml" Target="../ink/ink138.xml"/><Relationship Id="rId25" Type="http://schemas.openxmlformats.org/officeDocument/2006/relationships/image" Target="../media/image25.png"/><Relationship Id="rId33" Type="http://schemas.openxmlformats.org/officeDocument/2006/relationships/customXml" Target="../ink/ink148.xml"/><Relationship Id="rId2" Type="http://schemas.openxmlformats.org/officeDocument/2006/relationships/customXml" Target="../ink/ink128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0.xml"/><Relationship Id="rId11" Type="http://schemas.openxmlformats.org/officeDocument/2006/relationships/image" Target="../media/image10.png"/><Relationship Id="rId24" Type="http://schemas.openxmlformats.org/officeDocument/2006/relationships/customXml" Target="../ink/ink143.xml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customXml" Target="../ink/ink137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customXml" Target="../ink/ink133.xml"/><Relationship Id="rId19" Type="http://schemas.openxmlformats.org/officeDocument/2006/relationships/customXml" Target="../ink/ink140.xml"/><Relationship Id="rId31" Type="http://schemas.openxmlformats.org/officeDocument/2006/relationships/customXml" Target="../ink/ink147.xml"/><Relationship Id="rId4" Type="http://schemas.openxmlformats.org/officeDocument/2006/relationships/customXml" Target="../ink/ink129.xml"/><Relationship Id="rId9" Type="http://schemas.openxmlformats.org/officeDocument/2006/relationships/customXml" Target="../ink/ink132.xml"/><Relationship Id="rId14" Type="http://schemas.openxmlformats.org/officeDocument/2006/relationships/customXml" Target="../ink/ink136.xml"/><Relationship Id="rId22" Type="http://schemas.openxmlformats.org/officeDocument/2006/relationships/customXml" Target="../ink/ink142.xml"/><Relationship Id="rId27" Type="http://schemas.openxmlformats.org/officeDocument/2006/relationships/customXml" Target="../ink/ink145.xml"/><Relationship Id="rId30" Type="http://schemas.openxmlformats.org/officeDocument/2006/relationships/image" Target="../media/image30.png"/><Relationship Id="rId8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6.xml"/><Relationship Id="rId18" Type="http://schemas.openxmlformats.org/officeDocument/2006/relationships/customXml" Target="../ink/ink160.xml"/><Relationship Id="rId26" Type="http://schemas.openxmlformats.org/officeDocument/2006/relationships/customXml" Target="../ink/ink165.xml"/><Relationship Id="rId39" Type="http://schemas.openxmlformats.org/officeDocument/2006/relationships/customXml" Target="../ink/ink173.xml"/><Relationship Id="rId21" Type="http://schemas.openxmlformats.org/officeDocument/2006/relationships/customXml" Target="../ink/ink162.xml"/><Relationship Id="rId34" Type="http://schemas.openxmlformats.org/officeDocument/2006/relationships/customXml" Target="../ink/ink170.xml"/><Relationship Id="rId42" Type="http://schemas.openxmlformats.org/officeDocument/2006/relationships/image" Target="../media/image37.png"/><Relationship Id="rId7" Type="http://schemas.openxmlformats.org/officeDocument/2006/relationships/customXml" Target="../ink/ink152.xml"/><Relationship Id="rId2" Type="http://schemas.openxmlformats.org/officeDocument/2006/relationships/customXml" Target="../ink/ink14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customXml" Target="../ink/ink167.xml"/><Relationship Id="rId41" Type="http://schemas.openxmlformats.org/officeDocument/2006/relationships/customXml" Target="../ink/ink17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1.xml"/><Relationship Id="rId11" Type="http://schemas.openxmlformats.org/officeDocument/2006/relationships/image" Target="../media/image10.png"/><Relationship Id="rId24" Type="http://schemas.openxmlformats.org/officeDocument/2006/relationships/customXml" Target="../ink/ink164.xml"/><Relationship Id="rId32" Type="http://schemas.openxmlformats.org/officeDocument/2006/relationships/customXml" Target="../ink/ink169.xml"/><Relationship Id="rId37" Type="http://schemas.openxmlformats.org/officeDocument/2006/relationships/customXml" Target="../ink/ink172.xml"/><Relationship Id="rId40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customXml" Target="../ink/ink158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171.xml"/><Relationship Id="rId10" Type="http://schemas.openxmlformats.org/officeDocument/2006/relationships/customXml" Target="../ink/ink154.xml"/><Relationship Id="rId19" Type="http://schemas.openxmlformats.org/officeDocument/2006/relationships/customXml" Target="../ink/ink161.xml"/><Relationship Id="rId31" Type="http://schemas.openxmlformats.org/officeDocument/2006/relationships/customXml" Target="../ink/ink168.xml"/><Relationship Id="rId44" Type="http://schemas.openxmlformats.org/officeDocument/2006/relationships/image" Target="../media/image38.png"/><Relationship Id="rId4" Type="http://schemas.openxmlformats.org/officeDocument/2006/relationships/customXml" Target="../ink/ink150.xml"/><Relationship Id="rId9" Type="http://schemas.openxmlformats.org/officeDocument/2006/relationships/customXml" Target="../ink/ink153.xml"/><Relationship Id="rId14" Type="http://schemas.openxmlformats.org/officeDocument/2006/relationships/customXml" Target="../ink/ink157.xml"/><Relationship Id="rId22" Type="http://schemas.openxmlformats.org/officeDocument/2006/relationships/customXml" Target="../ink/ink163.xml"/><Relationship Id="rId27" Type="http://schemas.openxmlformats.org/officeDocument/2006/relationships/customXml" Target="../ink/ink166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customXml" Target="../ink/ink175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155.xml"/><Relationship Id="rId17" Type="http://schemas.openxmlformats.org/officeDocument/2006/relationships/customXml" Target="../ink/ink159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3.xml"/><Relationship Id="rId18" Type="http://schemas.openxmlformats.org/officeDocument/2006/relationships/customXml" Target="../ink/ink187.xml"/><Relationship Id="rId26" Type="http://schemas.openxmlformats.org/officeDocument/2006/relationships/customXml" Target="../ink/ink192.xml"/><Relationship Id="rId39" Type="http://schemas.openxmlformats.org/officeDocument/2006/relationships/image" Target="../media/image39.png"/><Relationship Id="rId21" Type="http://schemas.openxmlformats.org/officeDocument/2006/relationships/customXml" Target="../ink/ink189.xml"/><Relationship Id="rId34" Type="http://schemas.openxmlformats.org/officeDocument/2006/relationships/customXml" Target="../ink/ink197.xml"/><Relationship Id="rId42" Type="http://schemas.openxmlformats.org/officeDocument/2006/relationships/customXml" Target="../ink/ink202.xml"/><Relationship Id="rId7" Type="http://schemas.openxmlformats.org/officeDocument/2006/relationships/customXml" Target="../ink/ink179.xml"/><Relationship Id="rId2" Type="http://schemas.openxmlformats.org/officeDocument/2006/relationships/customXml" Target="../ink/ink176.xml"/><Relationship Id="rId16" Type="http://schemas.openxmlformats.org/officeDocument/2006/relationships/image" Target="../media/image14.png"/><Relationship Id="rId29" Type="http://schemas.openxmlformats.org/officeDocument/2006/relationships/customXml" Target="../ink/ink19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8.xml"/><Relationship Id="rId11" Type="http://schemas.openxmlformats.org/officeDocument/2006/relationships/image" Target="../media/image10.png"/><Relationship Id="rId24" Type="http://schemas.openxmlformats.org/officeDocument/2006/relationships/customXml" Target="../ink/ink191.xml"/><Relationship Id="rId32" Type="http://schemas.openxmlformats.org/officeDocument/2006/relationships/customXml" Target="../ink/ink196.xml"/><Relationship Id="rId37" Type="http://schemas.openxmlformats.org/officeDocument/2006/relationships/customXml" Target="../ink/ink199.xml"/><Relationship Id="rId40" Type="http://schemas.openxmlformats.org/officeDocument/2006/relationships/customXml" Target="../ink/ink201.xml"/><Relationship Id="rId45" Type="http://schemas.openxmlformats.org/officeDocument/2006/relationships/customXml" Target="../ink/ink204.xml"/><Relationship Id="rId5" Type="http://schemas.openxmlformats.org/officeDocument/2006/relationships/image" Target="../media/image4.png"/><Relationship Id="rId15" Type="http://schemas.openxmlformats.org/officeDocument/2006/relationships/customXml" Target="../ink/ink185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198.xml"/><Relationship Id="rId10" Type="http://schemas.openxmlformats.org/officeDocument/2006/relationships/customXml" Target="../ink/ink181.xml"/><Relationship Id="rId19" Type="http://schemas.openxmlformats.org/officeDocument/2006/relationships/customXml" Target="../ink/ink188.xml"/><Relationship Id="rId31" Type="http://schemas.openxmlformats.org/officeDocument/2006/relationships/customXml" Target="../ink/ink195.xml"/><Relationship Id="rId44" Type="http://schemas.openxmlformats.org/officeDocument/2006/relationships/customXml" Target="../ink/ink203.xml"/><Relationship Id="rId4" Type="http://schemas.openxmlformats.org/officeDocument/2006/relationships/customXml" Target="../ink/ink177.xml"/><Relationship Id="rId9" Type="http://schemas.openxmlformats.org/officeDocument/2006/relationships/customXml" Target="../ink/ink180.xml"/><Relationship Id="rId14" Type="http://schemas.openxmlformats.org/officeDocument/2006/relationships/customXml" Target="../ink/ink184.xml"/><Relationship Id="rId22" Type="http://schemas.openxmlformats.org/officeDocument/2006/relationships/customXml" Target="../ink/ink190.xml"/><Relationship Id="rId27" Type="http://schemas.openxmlformats.org/officeDocument/2006/relationships/customXml" Target="../ink/ink193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182.xml"/><Relationship Id="rId17" Type="http://schemas.openxmlformats.org/officeDocument/2006/relationships/customXml" Target="../ink/ink186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00.xml"/><Relationship Id="rId46" Type="http://schemas.openxmlformats.org/officeDocument/2006/relationships/image" Target="../media/image42.png"/><Relationship Id="rId20" Type="http://schemas.openxmlformats.org/officeDocument/2006/relationships/image" Target="../media/image18.png"/><Relationship Id="rId4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customXml" Target="../ink/ink216.xml"/><Relationship Id="rId26" Type="http://schemas.openxmlformats.org/officeDocument/2006/relationships/customXml" Target="../ink/ink221.xml"/><Relationship Id="rId39" Type="http://schemas.openxmlformats.org/officeDocument/2006/relationships/image" Target="../media/image39.png"/><Relationship Id="rId21" Type="http://schemas.openxmlformats.org/officeDocument/2006/relationships/customXml" Target="../ink/ink218.xml"/><Relationship Id="rId34" Type="http://schemas.openxmlformats.org/officeDocument/2006/relationships/customXml" Target="../ink/ink226.xml"/><Relationship Id="rId42" Type="http://schemas.openxmlformats.org/officeDocument/2006/relationships/customXml" Target="../ink/ink231.xml"/><Relationship Id="rId47" Type="http://schemas.openxmlformats.org/officeDocument/2006/relationships/customXml" Target="../ink/ink234.xml"/><Relationship Id="rId7" Type="http://schemas.openxmlformats.org/officeDocument/2006/relationships/customXml" Target="../ink/ink208.xml"/><Relationship Id="rId2" Type="http://schemas.openxmlformats.org/officeDocument/2006/relationships/customXml" Target="../ink/ink205.xml"/><Relationship Id="rId16" Type="http://schemas.openxmlformats.org/officeDocument/2006/relationships/image" Target="../media/image14.png"/><Relationship Id="rId29" Type="http://schemas.openxmlformats.org/officeDocument/2006/relationships/customXml" Target="../ink/ink2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7.xml"/><Relationship Id="rId11" Type="http://schemas.openxmlformats.org/officeDocument/2006/relationships/image" Target="../media/image10.png"/><Relationship Id="rId24" Type="http://schemas.openxmlformats.org/officeDocument/2006/relationships/customXml" Target="../ink/ink220.xml"/><Relationship Id="rId32" Type="http://schemas.openxmlformats.org/officeDocument/2006/relationships/customXml" Target="../ink/ink225.xml"/><Relationship Id="rId37" Type="http://schemas.openxmlformats.org/officeDocument/2006/relationships/customXml" Target="../ink/ink228.xml"/><Relationship Id="rId40" Type="http://schemas.openxmlformats.org/officeDocument/2006/relationships/customXml" Target="../ink/ink230.xml"/><Relationship Id="rId45" Type="http://schemas.openxmlformats.org/officeDocument/2006/relationships/customXml" Target="../ink/ink233.xml"/><Relationship Id="rId5" Type="http://schemas.openxmlformats.org/officeDocument/2006/relationships/image" Target="../media/image4.png"/><Relationship Id="rId15" Type="http://schemas.openxmlformats.org/officeDocument/2006/relationships/customXml" Target="../ink/ink214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27.xml"/><Relationship Id="rId10" Type="http://schemas.openxmlformats.org/officeDocument/2006/relationships/customXml" Target="../ink/ink210.xml"/><Relationship Id="rId19" Type="http://schemas.openxmlformats.org/officeDocument/2006/relationships/customXml" Target="../ink/ink217.xml"/><Relationship Id="rId31" Type="http://schemas.openxmlformats.org/officeDocument/2006/relationships/customXml" Target="../ink/ink224.xml"/><Relationship Id="rId44" Type="http://schemas.openxmlformats.org/officeDocument/2006/relationships/customXml" Target="../ink/ink232.xml"/><Relationship Id="rId4" Type="http://schemas.openxmlformats.org/officeDocument/2006/relationships/customXml" Target="../ink/ink206.xml"/><Relationship Id="rId9" Type="http://schemas.openxmlformats.org/officeDocument/2006/relationships/customXml" Target="../ink/ink209.xml"/><Relationship Id="rId14" Type="http://schemas.openxmlformats.org/officeDocument/2006/relationships/customXml" Target="../ink/ink213.xml"/><Relationship Id="rId22" Type="http://schemas.openxmlformats.org/officeDocument/2006/relationships/customXml" Target="../ink/ink219.xml"/><Relationship Id="rId27" Type="http://schemas.openxmlformats.org/officeDocument/2006/relationships/customXml" Target="../ink/ink222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image" Target="../media/image44.png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11.xml"/><Relationship Id="rId17" Type="http://schemas.openxmlformats.org/officeDocument/2006/relationships/customXml" Target="../ink/ink215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29.xml"/><Relationship Id="rId46" Type="http://schemas.openxmlformats.org/officeDocument/2006/relationships/image" Target="../media/image43.png"/><Relationship Id="rId20" Type="http://schemas.openxmlformats.org/officeDocument/2006/relationships/image" Target="../media/image18.png"/><Relationship Id="rId4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customXml" Target="../ink/ink246.xml"/><Relationship Id="rId26" Type="http://schemas.openxmlformats.org/officeDocument/2006/relationships/customXml" Target="../ink/ink251.xml"/><Relationship Id="rId39" Type="http://schemas.openxmlformats.org/officeDocument/2006/relationships/image" Target="../media/image39.png"/><Relationship Id="rId21" Type="http://schemas.openxmlformats.org/officeDocument/2006/relationships/customXml" Target="../ink/ink248.xml"/><Relationship Id="rId34" Type="http://schemas.openxmlformats.org/officeDocument/2006/relationships/customXml" Target="../ink/ink256.xml"/><Relationship Id="rId42" Type="http://schemas.openxmlformats.org/officeDocument/2006/relationships/customXml" Target="../ink/ink261.xml"/><Relationship Id="rId47" Type="http://schemas.openxmlformats.org/officeDocument/2006/relationships/image" Target="../media/image45.png"/><Relationship Id="rId50" Type="http://schemas.openxmlformats.org/officeDocument/2006/relationships/image" Target="../media/image46.png"/><Relationship Id="rId7" Type="http://schemas.openxmlformats.org/officeDocument/2006/relationships/customXml" Target="../ink/ink238.xml"/><Relationship Id="rId2" Type="http://schemas.openxmlformats.org/officeDocument/2006/relationships/customXml" Target="../ink/ink235.xml"/><Relationship Id="rId16" Type="http://schemas.openxmlformats.org/officeDocument/2006/relationships/image" Target="../media/image14.png"/><Relationship Id="rId29" Type="http://schemas.openxmlformats.org/officeDocument/2006/relationships/customXml" Target="../ink/ink253.xml"/><Relationship Id="rId11" Type="http://schemas.openxmlformats.org/officeDocument/2006/relationships/image" Target="../media/image10.png"/><Relationship Id="rId24" Type="http://schemas.openxmlformats.org/officeDocument/2006/relationships/customXml" Target="../ink/ink250.xml"/><Relationship Id="rId32" Type="http://schemas.openxmlformats.org/officeDocument/2006/relationships/customXml" Target="../ink/ink255.xml"/><Relationship Id="rId37" Type="http://schemas.openxmlformats.org/officeDocument/2006/relationships/customXml" Target="../ink/ink258.xml"/><Relationship Id="rId40" Type="http://schemas.openxmlformats.org/officeDocument/2006/relationships/customXml" Target="../ink/ink260.xml"/><Relationship Id="rId45" Type="http://schemas.openxmlformats.org/officeDocument/2006/relationships/customXml" Target="../ink/ink263.xml"/><Relationship Id="rId5" Type="http://schemas.openxmlformats.org/officeDocument/2006/relationships/image" Target="../media/image4.png"/><Relationship Id="rId15" Type="http://schemas.openxmlformats.org/officeDocument/2006/relationships/customXml" Target="../ink/ink244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57.xml"/><Relationship Id="rId49" Type="http://schemas.openxmlformats.org/officeDocument/2006/relationships/customXml" Target="../ink/ink266.xml"/><Relationship Id="rId10" Type="http://schemas.openxmlformats.org/officeDocument/2006/relationships/customXml" Target="../ink/ink240.xml"/><Relationship Id="rId19" Type="http://schemas.openxmlformats.org/officeDocument/2006/relationships/customXml" Target="../ink/ink247.xml"/><Relationship Id="rId31" Type="http://schemas.openxmlformats.org/officeDocument/2006/relationships/customXml" Target="../ink/ink254.xml"/><Relationship Id="rId44" Type="http://schemas.openxmlformats.org/officeDocument/2006/relationships/customXml" Target="../ink/ink262.xml"/><Relationship Id="rId4" Type="http://schemas.openxmlformats.org/officeDocument/2006/relationships/customXml" Target="../ink/ink236.xml"/><Relationship Id="rId9" Type="http://schemas.openxmlformats.org/officeDocument/2006/relationships/customXml" Target="../ink/ink239.xml"/><Relationship Id="rId14" Type="http://schemas.openxmlformats.org/officeDocument/2006/relationships/customXml" Target="../ink/ink243.xml"/><Relationship Id="rId22" Type="http://schemas.openxmlformats.org/officeDocument/2006/relationships/customXml" Target="../ink/ink249.xml"/><Relationship Id="rId27" Type="http://schemas.openxmlformats.org/officeDocument/2006/relationships/customXml" Target="../ink/ink252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265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41.xml"/><Relationship Id="rId17" Type="http://schemas.openxmlformats.org/officeDocument/2006/relationships/customXml" Target="../ink/ink245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59.xml"/><Relationship Id="rId46" Type="http://schemas.openxmlformats.org/officeDocument/2006/relationships/customXml" Target="../ink/ink264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4.xml"/><Relationship Id="rId18" Type="http://schemas.openxmlformats.org/officeDocument/2006/relationships/customXml" Target="../ink/ink278.xml"/><Relationship Id="rId26" Type="http://schemas.openxmlformats.org/officeDocument/2006/relationships/customXml" Target="../ink/ink283.xml"/><Relationship Id="rId39" Type="http://schemas.openxmlformats.org/officeDocument/2006/relationships/image" Target="../media/image39.png"/><Relationship Id="rId21" Type="http://schemas.openxmlformats.org/officeDocument/2006/relationships/customXml" Target="../ink/ink280.xml"/><Relationship Id="rId34" Type="http://schemas.openxmlformats.org/officeDocument/2006/relationships/customXml" Target="../ink/ink288.xml"/><Relationship Id="rId42" Type="http://schemas.openxmlformats.org/officeDocument/2006/relationships/customXml" Target="../ink/ink293.xml"/><Relationship Id="rId47" Type="http://schemas.openxmlformats.org/officeDocument/2006/relationships/image" Target="../media/image45.png"/><Relationship Id="rId50" Type="http://schemas.openxmlformats.org/officeDocument/2006/relationships/image" Target="../media/image47.png"/><Relationship Id="rId7" Type="http://schemas.openxmlformats.org/officeDocument/2006/relationships/customXml" Target="../ink/ink270.xml"/><Relationship Id="rId2" Type="http://schemas.openxmlformats.org/officeDocument/2006/relationships/customXml" Target="../ink/ink267.xml"/><Relationship Id="rId16" Type="http://schemas.openxmlformats.org/officeDocument/2006/relationships/image" Target="../media/image14.png"/><Relationship Id="rId29" Type="http://schemas.openxmlformats.org/officeDocument/2006/relationships/customXml" Target="../ink/ink285.xml"/><Relationship Id="rId11" Type="http://schemas.openxmlformats.org/officeDocument/2006/relationships/image" Target="../media/image10.png"/><Relationship Id="rId24" Type="http://schemas.openxmlformats.org/officeDocument/2006/relationships/customXml" Target="../ink/ink282.xml"/><Relationship Id="rId32" Type="http://schemas.openxmlformats.org/officeDocument/2006/relationships/customXml" Target="../ink/ink287.xml"/><Relationship Id="rId37" Type="http://schemas.openxmlformats.org/officeDocument/2006/relationships/customXml" Target="../ink/ink290.xml"/><Relationship Id="rId40" Type="http://schemas.openxmlformats.org/officeDocument/2006/relationships/customXml" Target="../ink/ink292.xml"/><Relationship Id="rId45" Type="http://schemas.openxmlformats.org/officeDocument/2006/relationships/customXml" Target="../ink/ink295.xml"/><Relationship Id="rId5" Type="http://schemas.openxmlformats.org/officeDocument/2006/relationships/image" Target="../media/image4.png"/><Relationship Id="rId15" Type="http://schemas.openxmlformats.org/officeDocument/2006/relationships/customXml" Target="../ink/ink276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89.xml"/><Relationship Id="rId49" Type="http://schemas.openxmlformats.org/officeDocument/2006/relationships/customXml" Target="../ink/ink298.xml"/><Relationship Id="rId10" Type="http://schemas.openxmlformats.org/officeDocument/2006/relationships/customXml" Target="../ink/ink272.xml"/><Relationship Id="rId19" Type="http://schemas.openxmlformats.org/officeDocument/2006/relationships/customXml" Target="../ink/ink279.xml"/><Relationship Id="rId31" Type="http://schemas.openxmlformats.org/officeDocument/2006/relationships/customXml" Target="../ink/ink286.xml"/><Relationship Id="rId44" Type="http://schemas.openxmlformats.org/officeDocument/2006/relationships/customXml" Target="../ink/ink294.xml"/><Relationship Id="rId4" Type="http://schemas.openxmlformats.org/officeDocument/2006/relationships/customXml" Target="../ink/ink268.xml"/><Relationship Id="rId9" Type="http://schemas.openxmlformats.org/officeDocument/2006/relationships/customXml" Target="../ink/ink271.xml"/><Relationship Id="rId14" Type="http://schemas.openxmlformats.org/officeDocument/2006/relationships/customXml" Target="../ink/ink275.xml"/><Relationship Id="rId22" Type="http://schemas.openxmlformats.org/officeDocument/2006/relationships/customXml" Target="../ink/ink281.xml"/><Relationship Id="rId27" Type="http://schemas.openxmlformats.org/officeDocument/2006/relationships/customXml" Target="../ink/ink284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297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73.xml"/><Relationship Id="rId17" Type="http://schemas.openxmlformats.org/officeDocument/2006/relationships/customXml" Target="../ink/ink277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91.xml"/><Relationship Id="rId46" Type="http://schemas.openxmlformats.org/officeDocument/2006/relationships/customXml" Target="../ink/ink296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6.xml"/><Relationship Id="rId18" Type="http://schemas.openxmlformats.org/officeDocument/2006/relationships/customXml" Target="../ink/ink310.xml"/><Relationship Id="rId26" Type="http://schemas.openxmlformats.org/officeDocument/2006/relationships/customXml" Target="../ink/ink315.xml"/><Relationship Id="rId39" Type="http://schemas.openxmlformats.org/officeDocument/2006/relationships/image" Target="../media/image39.png"/><Relationship Id="rId21" Type="http://schemas.openxmlformats.org/officeDocument/2006/relationships/customXml" Target="../ink/ink312.xml"/><Relationship Id="rId34" Type="http://schemas.openxmlformats.org/officeDocument/2006/relationships/customXml" Target="../ink/ink320.xml"/><Relationship Id="rId42" Type="http://schemas.openxmlformats.org/officeDocument/2006/relationships/customXml" Target="../ink/ink325.xml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customXml" Target="../ink/ink302.xml"/><Relationship Id="rId2" Type="http://schemas.openxmlformats.org/officeDocument/2006/relationships/customXml" Target="../ink/ink299.xml"/><Relationship Id="rId16" Type="http://schemas.openxmlformats.org/officeDocument/2006/relationships/image" Target="../media/image14.png"/><Relationship Id="rId29" Type="http://schemas.openxmlformats.org/officeDocument/2006/relationships/customXml" Target="../ink/ink317.xml"/><Relationship Id="rId11" Type="http://schemas.openxmlformats.org/officeDocument/2006/relationships/image" Target="../media/image10.png"/><Relationship Id="rId24" Type="http://schemas.openxmlformats.org/officeDocument/2006/relationships/customXml" Target="../ink/ink314.xml"/><Relationship Id="rId32" Type="http://schemas.openxmlformats.org/officeDocument/2006/relationships/customXml" Target="../ink/ink319.xml"/><Relationship Id="rId37" Type="http://schemas.openxmlformats.org/officeDocument/2006/relationships/customXml" Target="../ink/ink322.xml"/><Relationship Id="rId40" Type="http://schemas.openxmlformats.org/officeDocument/2006/relationships/customXml" Target="../ink/ink324.xml"/><Relationship Id="rId45" Type="http://schemas.openxmlformats.org/officeDocument/2006/relationships/customXml" Target="../ink/ink327.xml"/><Relationship Id="rId5" Type="http://schemas.openxmlformats.org/officeDocument/2006/relationships/image" Target="../media/image4.png"/><Relationship Id="rId15" Type="http://schemas.openxmlformats.org/officeDocument/2006/relationships/customXml" Target="../ink/ink308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21.xml"/><Relationship Id="rId49" Type="http://schemas.openxmlformats.org/officeDocument/2006/relationships/customXml" Target="../ink/ink330.xml"/><Relationship Id="rId10" Type="http://schemas.openxmlformats.org/officeDocument/2006/relationships/customXml" Target="../ink/ink304.xml"/><Relationship Id="rId19" Type="http://schemas.openxmlformats.org/officeDocument/2006/relationships/customXml" Target="../ink/ink311.xml"/><Relationship Id="rId31" Type="http://schemas.openxmlformats.org/officeDocument/2006/relationships/customXml" Target="../ink/ink318.xml"/><Relationship Id="rId44" Type="http://schemas.openxmlformats.org/officeDocument/2006/relationships/customXml" Target="../ink/ink326.xml"/><Relationship Id="rId4" Type="http://schemas.openxmlformats.org/officeDocument/2006/relationships/customXml" Target="../ink/ink300.xml"/><Relationship Id="rId9" Type="http://schemas.openxmlformats.org/officeDocument/2006/relationships/customXml" Target="../ink/ink303.xml"/><Relationship Id="rId14" Type="http://schemas.openxmlformats.org/officeDocument/2006/relationships/customXml" Target="../ink/ink307.xml"/><Relationship Id="rId22" Type="http://schemas.openxmlformats.org/officeDocument/2006/relationships/customXml" Target="../ink/ink313.xml"/><Relationship Id="rId27" Type="http://schemas.openxmlformats.org/officeDocument/2006/relationships/customXml" Target="../ink/ink316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29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305.xml"/><Relationship Id="rId17" Type="http://schemas.openxmlformats.org/officeDocument/2006/relationships/customXml" Target="../ink/ink309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23.xml"/><Relationship Id="rId46" Type="http://schemas.openxmlformats.org/officeDocument/2006/relationships/customXml" Target="../ink/ink328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8.xml"/><Relationship Id="rId18" Type="http://schemas.openxmlformats.org/officeDocument/2006/relationships/customXml" Target="../ink/ink342.xml"/><Relationship Id="rId26" Type="http://schemas.openxmlformats.org/officeDocument/2006/relationships/customXml" Target="../ink/ink347.xml"/><Relationship Id="rId39" Type="http://schemas.openxmlformats.org/officeDocument/2006/relationships/image" Target="../media/image39.png"/><Relationship Id="rId21" Type="http://schemas.openxmlformats.org/officeDocument/2006/relationships/customXml" Target="../ink/ink344.xml"/><Relationship Id="rId34" Type="http://schemas.openxmlformats.org/officeDocument/2006/relationships/customXml" Target="../ink/ink352.xml"/><Relationship Id="rId42" Type="http://schemas.openxmlformats.org/officeDocument/2006/relationships/customXml" Target="../ink/ink357.xml"/><Relationship Id="rId47" Type="http://schemas.openxmlformats.org/officeDocument/2006/relationships/image" Target="../media/image45.png"/><Relationship Id="rId50" Type="http://schemas.openxmlformats.org/officeDocument/2006/relationships/image" Target="../media/image49.png"/><Relationship Id="rId7" Type="http://schemas.openxmlformats.org/officeDocument/2006/relationships/customXml" Target="../ink/ink334.xml"/><Relationship Id="rId2" Type="http://schemas.openxmlformats.org/officeDocument/2006/relationships/customXml" Target="../ink/ink331.xml"/><Relationship Id="rId16" Type="http://schemas.openxmlformats.org/officeDocument/2006/relationships/image" Target="../media/image14.png"/><Relationship Id="rId29" Type="http://schemas.openxmlformats.org/officeDocument/2006/relationships/customXml" Target="../ink/ink349.xml"/><Relationship Id="rId11" Type="http://schemas.openxmlformats.org/officeDocument/2006/relationships/image" Target="../media/image10.png"/><Relationship Id="rId24" Type="http://schemas.openxmlformats.org/officeDocument/2006/relationships/customXml" Target="../ink/ink346.xml"/><Relationship Id="rId32" Type="http://schemas.openxmlformats.org/officeDocument/2006/relationships/customXml" Target="../ink/ink351.xml"/><Relationship Id="rId37" Type="http://schemas.openxmlformats.org/officeDocument/2006/relationships/customXml" Target="../ink/ink354.xml"/><Relationship Id="rId40" Type="http://schemas.openxmlformats.org/officeDocument/2006/relationships/customXml" Target="../ink/ink356.xml"/><Relationship Id="rId45" Type="http://schemas.openxmlformats.org/officeDocument/2006/relationships/customXml" Target="../ink/ink359.xml"/><Relationship Id="rId5" Type="http://schemas.openxmlformats.org/officeDocument/2006/relationships/image" Target="../media/image4.png"/><Relationship Id="rId15" Type="http://schemas.openxmlformats.org/officeDocument/2006/relationships/customXml" Target="../ink/ink340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53.xml"/><Relationship Id="rId49" Type="http://schemas.openxmlformats.org/officeDocument/2006/relationships/customXml" Target="../ink/ink362.xml"/><Relationship Id="rId10" Type="http://schemas.openxmlformats.org/officeDocument/2006/relationships/customXml" Target="../ink/ink336.xml"/><Relationship Id="rId19" Type="http://schemas.openxmlformats.org/officeDocument/2006/relationships/customXml" Target="../ink/ink343.xml"/><Relationship Id="rId31" Type="http://schemas.openxmlformats.org/officeDocument/2006/relationships/customXml" Target="../ink/ink350.xml"/><Relationship Id="rId44" Type="http://schemas.openxmlformats.org/officeDocument/2006/relationships/customXml" Target="../ink/ink358.xml"/><Relationship Id="rId4" Type="http://schemas.openxmlformats.org/officeDocument/2006/relationships/customXml" Target="../ink/ink332.xml"/><Relationship Id="rId9" Type="http://schemas.openxmlformats.org/officeDocument/2006/relationships/customXml" Target="../ink/ink335.xml"/><Relationship Id="rId14" Type="http://schemas.openxmlformats.org/officeDocument/2006/relationships/customXml" Target="../ink/ink339.xml"/><Relationship Id="rId22" Type="http://schemas.openxmlformats.org/officeDocument/2006/relationships/customXml" Target="../ink/ink345.xml"/><Relationship Id="rId27" Type="http://schemas.openxmlformats.org/officeDocument/2006/relationships/customXml" Target="../ink/ink348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61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337.xml"/><Relationship Id="rId17" Type="http://schemas.openxmlformats.org/officeDocument/2006/relationships/customXml" Target="../ink/ink34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55.xml"/><Relationship Id="rId46" Type="http://schemas.openxmlformats.org/officeDocument/2006/relationships/customXml" Target="../ink/ink360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0.xml"/><Relationship Id="rId18" Type="http://schemas.openxmlformats.org/officeDocument/2006/relationships/customXml" Target="../ink/ink374.xml"/><Relationship Id="rId26" Type="http://schemas.openxmlformats.org/officeDocument/2006/relationships/customXml" Target="../ink/ink379.xml"/><Relationship Id="rId39" Type="http://schemas.openxmlformats.org/officeDocument/2006/relationships/image" Target="../media/image39.png"/><Relationship Id="rId21" Type="http://schemas.openxmlformats.org/officeDocument/2006/relationships/customXml" Target="../ink/ink376.xml"/><Relationship Id="rId34" Type="http://schemas.openxmlformats.org/officeDocument/2006/relationships/customXml" Target="../ink/ink384.xml"/><Relationship Id="rId42" Type="http://schemas.openxmlformats.org/officeDocument/2006/relationships/customXml" Target="../ink/ink389.xml"/><Relationship Id="rId47" Type="http://schemas.openxmlformats.org/officeDocument/2006/relationships/image" Target="../media/image45.png"/><Relationship Id="rId50" Type="http://schemas.openxmlformats.org/officeDocument/2006/relationships/image" Target="../media/image50.png"/><Relationship Id="rId7" Type="http://schemas.openxmlformats.org/officeDocument/2006/relationships/customXml" Target="../ink/ink366.xml"/><Relationship Id="rId2" Type="http://schemas.openxmlformats.org/officeDocument/2006/relationships/customXml" Target="../ink/ink363.xml"/><Relationship Id="rId16" Type="http://schemas.openxmlformats.org/officeDocument/2006/relationships/image" Target="../media/image14.png"/><Relationship Id="rId29" Type="http://schemas.openxmlformats.org/officeDocument/2006/relationships/customXml" Target="../ink/ink381.xml"/><Relationship Id="rId11" Type="http://schemas.openxmlformats.org/officeDocument/2006/relationships/image" Target="../media/image10.png"/><Relationship Id="rId24" Type="http://schemas.openxmlformats.org/officeDocument/2006/relationships/customXml" Target="../ink/ink378.xml"/><Relationship Id="rId32" Type="http://schemas.openxmlformats.org/officeDocument/2006/relationships/customXml" Target="../ink/ink383.xml"/><Relationship Id="rId37" Type="http://schemas.openxmlformats.org/officeDocument/2006/relationships/customXml" Target="../ink/ink386.xml"/><Relationship Id="rId40" Type="http://schemas.openxmlformats.org/officeDocument/2006/relationships/customXml" Target="../ink/ink388.xml"/><Relationship Id="rId45" Type="http://schemas.openxmlformats.org/officeDocument/2006/relationships/customXml" Target="../ink/ink391.xml"/><Relationship Id="rId5" Type="http://schemas.openxmlformats.org/officeDocument/2006/relationships/image" Target="../media/image4.png"/><Relationship Id="rId15" Type="http://schemas.openxmlformats.org/officeDocument/2006/relationships/customXml" Target="../ink/ink372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85.xml"/><Relationship Id="rId49" Type="http://schemas.openxmlformats.org/officeDocument/2006/relationships/customXml" Target="../ink/ink394.xml"/><Relationship Id="rId10" Type="http://schemas.openxmlformats.org/officeDocument/2006/relationships/customXml" Target="../ink/ink368.xml"/><Relationship Id="rId19" Type="http://schemas.openxmlformats.org/officeDocument/2006/relationships/customXml" Target="../ink/ink375.xml"/><Relationship Id="rId31" Type="http://schemas.openxmlformats.org/officeDocument/2006/relationships/customXml" Target="../ink/ink382.xml"/><Relationship Id="rId44" Type="http://schemas.openxmlformats.org/officeDocument/2006/relationships/customXml" Target="../ink/ink390.xml"/><Relationship Id="rId52" Type="http://schemas.openxmlformats.org/officeDocument/2006/relationships/image" Target="../media/image51.png"/><Relationship Id="rId4" Type="http://schemas.openxmlformats.org/officeDocument/2006/relationships/customXml" Target="../ink/ink364.xml"/><Relationship Id="rId9" Type="http://schemas.openxmlformats.org/officeDocument/2006/relationships/customXml" Target="../ink/ink367.xml"/><Relationship Id="rId14" Type="http://schemas.openxmlformats.org/officeDocument/2006/relationships/customXml" Target="../ink/ink371.xml"/><Relationship Id="rId22" Type="http://schemas.openxmlformats.org/officeDocument/2006/relationships/customXml" Target="../ink/ink377.xml"/><Relationship Id="rId27" Type="http://schemas.openxmlformats.org/officeDocument/2006/relationships/customXml" Target="../ink/ink380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93.xml"/><Relationship Id="rId8" Type="http://schemas.openxmlformats.org/officeDocument/2006/relationships/image" Target="../media/image7.png"/><Relationship Id="rId51" Type="http://schemas.openxmlformats.org/officeDocument/2006/relationships/customXml" Target="../ink/ink395.xml"/><Relationship Id="rId3" Type="http://schemas.openxmlformats.org/officeDocument/2006/relationships/image" Target="../media/image3.png"/><Relationship Id="rId12" Type="http://schemas.openxmlformats.org/officeDocument/2006/relationships/customXml" Target="../ink/ink369.xml"/><Relationship Id="rId17" Type="http://schemas.openxmlformats.org/officeDocument/2006/relationships/customXml" Target="../ink/ink373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87.xml"/><Relationship Id="rId46" Type="http://schemas.openxmlformats.org/officeDocument/2006/relationships/customXml" Target="../ink/ink392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3.xml"/><Relationship Id="rId18" Type="http://schemas.openxmlformats.org/officeDocument/2006/relationships/customXml" Target="../ink/ink407.xml"/><Relationship Id="rId26" Type="http://schemas.openxmlformats.org/officeDocument/2006/relationships/customXml" Target="../ink/ink412.xml"/><Relationship Id="rId39" Type="http://schemas.openxmlformats.org/officeDocument/2006/relationships/image" Target="../media/image39.png"/><Relationship Id="rId21" Type="http://schemas.openxmlformats.org/officeDocument/2006/relationships/customXml" Target="../ink/ink409.xml"/><Relationship Id="rId34" Type="http://schemas.openxmlformats.org/officeDocument/2006/relationships/customXml" Target="../ink/ink417.xml"/><Relationship Id="rId42" Type="http://schemas.openxmlformats.org/officeDocument/2006/relationships/customXml" Target="../ink/ink422.xml"/><Relationship Id="rId47" Type="http://schemas.openxmlformats.org/officeDocument/2006/relationships/image" Target="../media/image45.png"/><Relationship Id="rId50" Type="http://schemas.openxmlformats.org/officeDocument/2006/relationships/customXml" Target="../ink/ink428.xml"/><Relationship Id="rId7" Type="http://schemas.openxmlformats.org/officeDocument/2006/relationships/customXml" Target="../ink/ink399.xml"/><Relationship Id="rId2" Type="http://schemas.openxmlformats.org/officeDocument/2006/relationships/customXml" Target="../ink/ink396.xml"/><Relationship Id="rId16" Type="http://schemas.openxmlformats.org/officeDocument/2006/relationships/image" Target="../media/image14.png"/><Relationship Id="rId29" Type="http://schemas.openxmlformats.org/officeDocument/2006/relationships/customXml" Target="../ink/ink414.xml"/><Relationship Id="rId11" Type="http://schemas.openxmlformats.org/officeDocument/2006/relationships/image" Target="../media/image10.png"/><Relationship Id="rId24" Type="http://schemas.openxmlformats.org/officeDocument/2006/relationships/customXml" Target="../ink/ink411.xml"/><Relationship Id="rId32" Type="http://schemas.openxmlformats.org/officeDocument/2006/relationships/customXml" Target="../ink/ink416.xml"/><Relationship Id="rId37" Type="http://schemas.openxmlformats.org/officeDocument/2006/relationships/customXml" Target="../ink/ink419.xml"/><Relationship Id="rId40" Type="http://schemas.openxmlformats.org/officeDocument/2006/relationships/customXml" Target="../ink/ink421.xml"/><Relationship Id="rId45" Type="http://schemas.openxmlformats.org/officeDocument/2006/relationships/customXml" Target="../ink/ink424.xml"/><Relationship Id="rId53" Type="http://schemas.openxmlformats.org/officeDocument/2006/relationships/image" Target="../media/image53.png"/><Relationship Id="rId5" Type="http://schemas.openxmlformats.org/officeDocument/2006/relationships/image" Target="../media/image4.png"/><Relationship Id="rId10" Type="http://schemas.openxmlformats.org/officeDocument/2006/relationships/customXml" Target="../ink/ink401.xml"/><Relationship Id="rId19" Type="http://schemas.openxmlformats.org/officeDocument/2006/relationships/customXml" Target="../ink/ink408.xml"/><Relationship Id="rId31" Type="http://schemas.openxmlformats.org/officeDocument/2006/relationships/customXml" Target="../ink/ink415.xml"/><Relationship Id="rId44" Type="http://schemas.openxmlformats.org/officeDocument/2006/relationships/customXml" Target="../ink/ink423.xml"/><Relationship Id="rId52" Type="http://schemas.openxmlformats.org/officeDocument/2006/relationships/customXml" Target="../ink/ink429.xml"/><Relationship Id="rId4" Type="http://schemas.openxmlformats.org/officeDocument/2006/relationships/customXml" Target="../ink/ink397.xml"/><Relationship Id="rId9" Type="http://schemas.openxmlformats.org/officeDocument/2006/relationships/customXml" Target="../ink/ink400.xml"/><Relationship Id="rId14" Type="http://schemas.openxmlformats.org/officeDocument/2006/relationships/customXml" Target="../ink/ink404.xml"/><Relationship Id="rId22" Type="http://schemas.openxmlformats.org/officeDocument/2006/relationships/customXml" Target="../ink/ink410.xml"/><Relationship Id="rId27" Type="http://schemas.openxmlformats.org/officeDocument/2006/relationships/customXml" Target="../ink/ink413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426.xml"/><Relationship Id="rId8" Type="http://schemas.openxmlformats.org/officeDocument/2006/relationships/image" Target="../media/image7.png"/><Relationship Id="rId51" Type="http://schemas.openxmlformats.org/officeDocument/2006/relationships/image" Target="../media/image52.png"/><Relationship Id="rId3" Type="http://schemas.openxmlformats.org/officeDocument/2006/relationships/image" Target="../media/image3.png"/><Relationship Id="rId12" Type="http://schemas.openxmlformats.org/officeDocument/2006/relationships/customXml" Target="../ink/ink402.xml"/><Relationship Id="rId17" Type="http://schemas.openxmlformats.org/officeDocument/2006/relationships/customXml" Target="../ink/ink406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420.xml"/><Relationship Id="rId46" Type="http://schemas.openxmlformats.org/officeDocument/2006/relationships/customXml" Target="../ink/ink425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8.xml"/><Relationship Id="rId15" Type="http://schemas.openxmlformats.org/officeDocument/2006/relationships/customXml" Target="../ink/ink405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418.xml"/><Relationship Id="rId49" Type="http://schemas.openxmlformats.org/officeDocument/2006/relationships/customXml" Target="../ink/ink42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7.xml"/><Relationship Id="rId18" Type="http://schemas.openxmlformats.org/officeDocument/2006/relationships/customXml" Target="../ink/ink441.xml"/><Relationship Id="rId26" Type="http://schemas.openxmlformats.org/officeDocument/2006/relationships/customXml" Target="../ink/ink446.xml"/><Relationship Id="rId39" Type="http://schemas.openxmlformats.org/officeDocument/2006/relationships/image" Target="../media/image39.png"/><Relationship Id="rId21" Type="http://schemas.openxmlformats.org/officeDocument/2006/relationships/customXml" Target="../ink/ink443.xml"/><Relationship Id="rId34" Type="http://schemas.openxmlformats.org/officeDocument/2006/relationships/customXml" Target="../ink/ink451.xml"/><Relationship Id="rId42" Type="http://schemas.openxmlformats.org/officeDocument/2006/relationships/customXml" Target="../ink/ink456.xml"/><Relationship Id="rId47" Type="http://schemas.openxmlformats.org/officeDocument/2006/relationships/image" Target="../media/image45.png"/><Relationship Id="rId50" Type="http://schemas.openxmlformats.org/officeDocument/2006/relationships/customXml" Target="../ink/ink462.xml"/><Relationship Id="rId7" Type="http://schemas.openxmlformats.org/officeDocument/2006/relationships/customXml" Target="../ink/ink433.xml"/><Relationship Id="rId2" Type="http://schemas.openxmlformats.org/officeDocument/2006/relationships/customXml" Target="../ink/ink430.xml"/><Relationship Id="rId16" Type="http://schemas.openxmlformats.org/officeDocument/2006/relationships/image" Target="../media/image14.png"/><Relationship Id="rId29" Type="http://schemas.openxmlformats.org/officeDocument/2006/relationships/customXml" Target="../ink/ink448.xml"/><Relationship Id="rId11" Type="http://schemas.openxmlformats.org/officeDocument/2006/relationships/image" Target="../media/image10.png"/><Relationship Id="rId24" Type="http://schemas.openxmlformats.org/officeDocument/2006/relationships/customXml" Target="../ink/ink445.xml"/><Relationship Id="rId32" Type="http://schemas.openxmlformats.org/officeDocument/2006/relationships/customXml" Target="../ink/ink450.xml"/><Relationship Id="rId37" Type="http://schemas.openxmlformats.org/officeDocument/2006/relationships/customXml" Target="../ink/ink453.xml"/><Relationship Id="rId40" Type="http://schemas.openxmlformats.org/officeDocument/2006/relationships/customXml" Target="../ink/ink455.xml"/><Relationship Id="rId45" Type="http://schemas.openxmlformats.org/officeDocument/2006/relationships/customXml" Target="../ink/ink458.xml"/><Relationship Id="rId53" Type="http://schemas.openxmlformats.org/officeDocument/2006/relationships/image" Target="../media/image54.png"/><Relationship Id="rId5" Type="http://schemas.openxmlformats.org/officeDocument/2006/relationships/image" Target="../media/image4.png"/><Relationship Id="rId10" Type="http://schemas.openxmlformats.org/officeDocument/2006/relationships/customXml" Target="../ink/ink435.xml"/><Relationship Id="rId19" Type="http://schemas.openxmlformats.org/officeDocument/2006/relationships/customXml" Target="../ink/ink442.xml"/><Relationship Id="rId31" Type="http://schemas.openxmlformats.org/officeDocument/2006/relationships/customXml" Target="../ink/ink449.xml"/><Relationship Id="rId44" Type="http://schemas.openxmlformats.org/officeDocument/2006/relationships/customXml" Target="../ink/ink457.xml"/><Relationship Id="rId52" Type="http://schemas.openxmlformats.org/officeDocument/2006/relationships/customXml" Target="../ink/ink463.xml"/><Relationship Id="rId4" Type="http://schemas.openxmlformats.org/officeDocument/2006/relationships/customXml" Target="../ink/ink431.xml"/><Relationship Id="rId9" Type="http://schemas.openxmlformats.org/officeDocument/2006/relationships/customXml" Target="../ink/ink434.xml"/><Relationship Id="rId14" Type="http://schemas.openxmlformats.org/officeDocument/2006/relationships/customXml" Target="../ink/ink438.xml"/><Relationship Id="rId22" Type="http://schemas.openxmlformats.org/officeDocument/2006/relationships/customXml" Target="../ink/ink444.xml"/><Relationship Id="rId27" Type="http://schemas.openxmlformats.org/officeDocument/2006/relationships/customXml" Target="../ink/ink447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460.xml"/><Relationship Id="rId8" Type="http://schemas.openxmlformats.org/officeDocument/2006/relationships/image" Target="../media/image7.png"/><Relationship Id="rId51" Type="http://schemas.openxmlformats.org/officeDocument/2006/relationships/image" Target="../media/image52.png"/><Relationship Id="rId3" Type="http://schemas.openxmlformats.org/officeDocument/2006/relationships/image" Target="../media/image3.png"/><Relationship Id="rId12" Type="http://schemas.openxmlformats.org/officeDocument/2006/relationships/customXml" Target="../ink/ink436.xml"/><Relationship Id="rId17" Type="http://schemas.openxmlformats.org/officeDocument/2006/relationships/customXml" Target="../ink/ink440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454.xml"/><Relationship Id="rId46" Type="http://schemas.openxmlformats.org/officeDocument/2006/relationships/customXml" Target="../ink/ink459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2.xml"/><Relationship Id="rId15" Type="http://schemas.openxmlformats.org/officeDocument/2006/relationships/customXml" Target="../ink/ink439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452.xml"/><Relationship Id="rId49" Type="http://schemas.openxmlformats.org/officeDocument/2006/relationships/customXml" Target="../ink/ink46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1.xml"/><Relationship Id="rId18" Type="http://schemas.openxmlformats.org/officeDocument/2006/relationships/customXml" Target="../ink/ink475.xml"/><Relationship Id="rId26" Type="http://schemas.openxmlformats.org/officeDocument/2006/relationships/customXml" Target="../ink/ink480.xml"/><Relationship Id="rId39" Type="http://schemas.openxmlformats.org/officeDocument/2006/relationships/image" Target="../media/image67.png"/><Relationship Id="rId21" Type="http://schemas.openxmlformats.org/officeDocument/2006/relationships/customXml" Target="../ink/ink477.xml"/><Relationship Id="rId34" Type="http://schemas.openxmlformats.org/officeDocument/2006/relationships/customXml" Target="../ink/ink485.xml"/><Relationship Id="rId42" Type="http://schemas.openxmlformats.org/officeDocument/2006/relationships/customXml" Target="../ink/ink490.xml"/><Relationship Id="rId47" Type="http://schemas.openxmlformats.org/officeDocument/2006/relationships/image" Target="../media/image70.png"/><Relationship Id="rId50" Type="http://schemas.openxmlformats.org/officeDocument/2006/relationships/customXml" Target="../ink/ink496.xml"/><Relationship Id="rId7" Type="http://schemas.openxmlformats.org/officeDocument/2006/relationships/customXml" Target="../ink/ink467.xml"/><Relationship Id="rId2" Type="http://schemas.openxmlformats.org/officeDocument/2006/relationships/customXml" Target="../ink/ink464.xml"/><Relationship Id="rId16" Type="http://schemas.openxmlformats.org/officeDocument/2006/relationships/image" Target="../media/image59.png"/><Relationship Id="rId29" Type="http://schemas.openxmlformats.org/officeDocument/2006/relationships/customXml" Target="../ink/ink482.xml"/><Relationship Id="rId11" Type="http://schemas.openxmlformats.org/officeDocument/2006/relationships/image" Target="../media/image58.png"/><Relationship Id="rId24" Type="http://schemas.openxmlformats.org/officeDocument/2006/relationships/customXml" Target="../ink/ink479.xml"/><Relationship Id="rId32" Type="http://schemas.openxmlformats.org/officeDocument/2006/relationships/customXml" Target="../ink/ink484.xml"/><Relationship Id="rId37" Type="http://schemas.openxmlformats.org/officeDocument/2006/relationships/customXml" Target="../ink/ink487.xml"/><Relationship Id="rId40" Type="http://schemas.openxmlformats.org/officeDocument/2006/relationships/customXml" Target="../ink/ink489.xml"/><Relationship Id="rId45" Type="http://schemas.openxmlformats.org/officeDocument/2006/relationships/customXml" Target="../ink/ink492.xml"/><Relationship Id="rId53" Type="http://schemas.openxmlformats.org/officeDocument/2006/relationships/hyperlink" Target="http://localhost:8080/business-central/" TargetMode="External"/><Relationship Id="rId5" Type="http://schemas.openxmlformats.org/officeDocument/2006/relationships/image" Target="../media/image56.png"/><Relationship Id="rId10" Type="http://schemas.openxmlformats.org/officeDocument/2006/relationships/customXml" Target="../ink/ink469.xml"/><Relationship Id="rId19" Type="http://schemas.openxmlformats.org/officeDocument/2006/relationships/customXml" Target="../ink/ink476.xml"/><Relationship Id="rId31" Type="http://schemas.openxmlformats.org/officeDocument/2006/relationships/customXml" Target="../ink/ink483.xml"/><Relationship Id="rId44" Type="http://schemas.openxmlformats.org/officeDocument/2006/relationships/customXml" Target="../ink/ink491.xml"/><Relationship Id="rId52" Type="http://schemas.openxmlformats.org/officeDocument/2006/relationships/customXml" Target="../ink/ink497.xml"/><Relationship Id="rId4" Type="http://schemas.openxmlformats.org/officeDocument/2006/relationships/customXml" Target="../ink/ink465.xml"/><Relationship Id="rId9" Type="http://schemas.openxmlformats.org/officeDocument/2006/relationships/customXml" Target="../ink/ink468.xml"/><Relationship Id="rId14" Type="http://schemas.openxmlformats.org/officeDocument/2006/relationships/customXml" Target="../ink/ink472.xml"/><Relationship Id="rId22" Type="http://schemas.openxmlformats.org/officeDocument/2006/relationships/customXml" Target="../ink/ink478.xml"/><Relationship Id="rId27" Type="http://schemas.openxmlformats.org/officeDocument/2006/relationships/customXml" Target="../ink/ink481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494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470.xml"/><Relationship Id="rId17" Type="http://schemas.openxmlformats.org/officeDocument/2006/relationships/customXml" Target="../ink/ink474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488.xml"/><Relationship Id="rId46" Type="http://schemas.openxmlformats.org/officeDocument/2006/relationships/customXml" Target="../ink/ink493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54" Type="http://schemas.openxmlformats.org/officeDocument/2006/relationships/hyperlink" Target="https://docs.jbpm.org/7.74.1.Final/jbpm-docs/html_single/#JBPMExamples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6.xml"/><Relationship Id="rId15" Type="http://schemas.openxmlformats.org/officeDocument/2006/relationships/customXml" Target="../ink/ink473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486.xml"/><Relationship Id="rId49" Type="http://schemas.openxmlformats.org/officeDocument/2006/relationships/customXml" Target="../ink/ink49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5.xml"/><Relationship Id="rId18" Type="http://schemas.openxmlformats.org/officeDocument/2006/relationships/customXml" Target="../ink/ink509.xml"/><Relationship Id="rId26" Type="http://schemas.openxmlformats.org/officeDocument/2006/relationships/customXml" Target="../ink/ink514.xml"/><Relationship Id="rId39" Type="http://schemas.openxmlformats.org/officeDocument/2006/relationships/image" Target="../media/image67.png"/><Relationship Id="rId21" Type="http://schemas.openxmlformats.org/officeDocument/2006/relationships/customXml" Target="../ink/ink511.xml"/><Relationship Id="rId34" Type="http://schemas.openxmlformats.org/officeDocument/2006/relationships/customXml" Target="../ink/ink519.xml"/><Relationship Id="rId42" Type="http://schemas.openxmlformats.org/officeDocument/2006/relationships/customXml" Target="../ink/ink524.xml"/><Relationship Id="rId47" Type="http://schemas.openxmlformats.org/officeDocument/2006/relationships/image" Target="../media/image70.png"/><Relationship Id="rId50" Type="http://schemas.openxmlformats.org/officeDocument/2006/relationships/customXml" Target="../ink/ink530.xml"/><Relationship Id="rId7" Type="http://schemas.openxmlformats.org/officeDocument/2006/relationships/customXml" Target="../ink/ink501.xml"/><Relationship Id="rId2" Type="http://schemas.openxmlformats.org/officeDocument/2006/relationships/customXml" Target="../ink/ink498.xml"/><Relationship Id="rId16" Type="http://schemas.openxmlformats.org/officeDocument/2006/relationships/image" Target="../media/image59.png"/><Relationship Id="rId29" Type="http://schemas.openxmlformats.org/officeDocument/2006/relationships/customXml" Target="../ink/ink516.xml"/><Relationship Id="rId11" Type="http://schemas.openxmlformats.org/officeDocument/2006/relationships/image" Target="../media/image58.png"/><Relationship Id="rId24" Type="http://schemas.openxmlformats.org/officeDocument/2006/relationships/customXml" Target="../ink/ink513.xml"/><Relationship Id="rId32" Type="http://schemas.openxmlformats.org/officeDocument/2006/relationships/customXml" Target="../ink/ink518.xml"/><Relationship Id="rId37" Type="http://schemas.openxmlformats.org/officeDocument/2006/relationships/customXml" Target="../ink/ink521.xml"/><Relationship Id="rId40" Type="http://schemas.openxmlformats.org/officeDocument/2006/relationships/customXml" Target="../ink/ink523.xml"/><Relationship Id="rId45" Type="http://schemas.openxmlformats.org/officeDocument/2006/relationships/customXml" Target="../ink/ink526.xml"/><Relationship Id="rId53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customXml" Target="../ink/ink503.xml"/><Relationship Id="rId19" Type="http://schemas.openxmlformats.org/officeDocument/2006/relationships/customXml" Target="../ink/ink510.xml"/><Relationship Id="rId31" Type="http://schemas.openxmlformats.org/officeDocument/2006/relationships/customXml" Target="../ink/ink517.xml"/><Relationship Id="rId44" Type="http://schemas.openxmlformats.org/officeDocument/2006/relationships/customXml" Target="../ink/ink525.xml"/><Relationship Id="rId52" Type="http://schemas.openxmlformats.org/officeDocument/2006/relationships/customXml" Target="../ink/ink531.xml"/><Relationship Id="rId4" Type="http://schemas.openxmlformats.org/officeDocument/2006/relationships/customXml" Target="../ink/ink499.xml"/><Relationship Id="rId9" Type="http://schemas.openxmlformats.org/officeDocument/2006/relationships/customXml" Target="../ink/ink502.xml"/><Relationship Id="rId14" Type="http://schemas.openxmlformats.org/officeDocument/2006/relationships/customXml" Target="../ink/ink506.xml"/><Relationship Id="rId22" Type="http://schemas.openxmlformats.org/officeDocument/2006/relationships/customXml" Target="../ink/ink512.xml"/><Relationship Id="rId27" Type="http://schemas.openxmlformats.org/officeDocument/2006/relationships/customXml" Target="../ink/ink515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28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04.xml"/><Relationship Id="rId17" Type="http://schemas.openxmlformats.org/officeDocument/2006/relationships/customXml" Target="../ink/ink508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22.xml"/><Relationship Id="rId46" Type="http://schemas.openxmlformats.org/officeDocument/2006/relationships/customXml" Target="../ink/ink527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0.xml"/><Relationship Id="rId15" Type="http://schemas.openxmlformats.org/officeDocument/2006/relationships/customXml" Target="../ink/ink507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20.xml"/><Relationship Id="rId49" Type="http://schemas.openxmlformats.org/officeDocument/2006/relationships/customXml" Target="../ink/ink529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9.xml"/><Relationship Id="rId18" Type="http://schemas.openxmlformats.org/officeDocument/2006/relationships/customXml" Target="../ink/ink543.xml"/><Relationship Id="rId26" Type="http://schemas.openxmlformats.org/officeDocument/2006/relationships/customXml" Target="../ink/ink548.xml"/><Relationship Id="rId39" Type="http://schemas.openxmlformats.org/officeDocument/2006/relationships/image" Target="../media/image67.png"/><Relationship Id="rId21" Type="http://schemas.openxmlformats.org/officeDocument/2006/relationships/customXml" Target="../ink/ink545.xml"/><Relationship Id="rId34" Type="http://schemas.openxmlformats.org/officeDocument/2006/relationships/customXml" Target="../ink/ink553.xml"/><Relationship Id="rId42" Type="http://schemas.openxmlformats.org/officeDocument/2006/relationships/customXml" Target="../ink/ink558.xml"/><Relationship Id="rId47" Type="http://schemas.openxmlformats.org/officeDocument/2006/relationships/image" Target="../media/image70.png"/><Relationship Id="rId50" Type="http://schemas.openxmlformats.org/officeDocument/2006/relationships/customXml" Target="../ink/ink564.xml"/><Relationship Id="rId7" Type="http://schemas.openxmlformats.org/officeDocument/2006/relationships/customXml" Target="../ink/ink535.xml"/><Relationship Id="rId2" Type="http://schemas.openxmlformats.org/officeDocument/2006/relationships/customXml" Target="../ink/ink532.xml"/><Relationship Id="rId16" Type="http://schemas.openxmlformats.org/officeDocument/2006/relationships/image" Target="../media/image59.png"/><Relationship Id="rId29" Type="http://schemas.openxmlformats.org/officeDocument/2006/relationships/customXml" Target="../ink/ink550.xml"/><Relationship Id="rId11" Type="http://schemas.openxmlformats.org/officeDocument/2006/relationships/image" Target="../media/image58.png"/><Relationship Id="rId24" Type="http://schemas.openxmlformats.org/officeDocument/2006/relationships/customXml" Target="../ink/ink547.xml"/><Relationship Id="rId32" Type="http://schemas.openxmlformats.org/officeDocument/2006/relationships/customXml" Target="../ink/ink552.xml"/><Relationship Id="rId37" Type="http://schemas.openxmlformats.org/officeDocument/2006/relationships/customXml" Target="../ink/ink555.xml"/><Relationship Id="rId40" Type="http://schemas.openxmlformats.org/officeDocument/2006/relationships/customXml" Target="../ink/ink557.xml"/><Relationship Id="rId45" Type="http://schemas.openxmlformats.org/officeDocument/2006/relationships/customXml" Target="../ink/ink560.xml"/><Relationship Id="rId53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customXml" Target="../ink/ink537.xml"/><Relationship Id="rId19" Type="http://schemas.openxmlformats.org/officeDocument/2006/relationships/customXml" Target="../ink/ink544.xml"/><Relationship Id="rId31" Type="http://schemas.openxmlformats.org/officeDocument/2006/relationships/customXml" Target="../ink/ink551.xml"/><Relationship Id="rId44" Type="http://schemas.openxmlformats.org/officeDocument/2006/relationships/customXml" Target="../ink/ink559.xml"/><Relationship Id="rId52" Type="http://schemas.openxmlformats.org/officeDocument/2006/relationships/customXml" Target="../ink/ink565.xml"/><Relationship Id="rId4" Type="http://schemas.openxmlformats.org/officeDocument/2006/relationships/customXml" Target="../ink/ink533.xml"/><Relationship Id="rId9" Type="http://schemas.openxmlformats.org/officeDocument/2006/relationships/customXml" Target="../ink/ink536.xml"/><Relationship Id="rId14" Type="http://schemas.openxmlformats.org/officeDocument/2006/relationships/customXml" Target="../ink/ink540.xml"/><Relationship Id="rId22" Type="http://schemas.openxmlformats.org/officeDocument/2006/relationships/customXml" Target="../ink/ink546.xml"/><Relationship Id="rId27" Type="http://schemas.openxmlformats.org/officeDocument/2006/relationships/customXml" Target="../ink/ink549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62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38.xml"/><Relationship Id="rId17" Type="http://schemas.openxmlformats.org/officeDocument/2006/relationships/customXml" Target="../ink/ink542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56.xml"/><Relationship Id="rId46" Type="http://schemas.openxmlformats.org/officeDocument/2006/relationships/customXml" Target="../ink/ink561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4.xml"/><Relationship Id="rId15" Type="http://schemas.openxmlformats.org/officeDocument/2006/relationships/customXml" Target="../ink/ink541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54.xml"/><Relationship Id="rId49" Type="http://schemas.openxmlformats.org/officeDocument/2006/relationships/customXml" Target="../ink/ink56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3.xml"/><Relationship Id="rId18" Type="http://schemas.openxmlformats.org/officeDocument/2006/relationships/customXml" Target="../ink/ink577.xml"/><Relationship Id="rId26" Type="http://schemas.openxmlformats.org/officeDocument/2006/relationships/customXml" Target="../ink/ink582.xml"/><Relationship Id="rId39" Type="http://schemas.openxmlformats.org/officeDocument/2006/relationships/image" Target="../media/image67.png"/><Relationship Id="rId21" Type="http://schemas.openxmlformats.org/officeDocument/2006/relationships/customXml" Target="../ink/ink579.xml"/><Relationship Id="rId34" Type="http://schemas.openxmlformats.org/officeDocument/2006/relationships/customXml" Target="../ink/ink587.xml"/><Relationship Id="rId42" Type="http://schemas.openxmlformats.org/officeDocument/2006/relationships/customXml" Target="../ink/ink592.xml"/><Relationship Id="rId47" Type="http://schemas.openxmlformats.org/officeDocument/2006/relationships/image" Target="../media/image70.png"/><Relationship Id="rId50" Type="http://schemas.openxmlformats.org/officeDocument/2006/relationships/customXml" Target="../ink/ink598.xml"/><Relationship Id="rId7" Type="http://schemas.openxmlformats.org/officeDocument/2006/relationships/customXml" Target="../ink/ink569.xml"/><Relationship Id="rId2" Type="http://schemas.openxmlformats.org/officeDocument/2006/relationships/customXml" Target="../ink/ink566.xml"/><Relationship Id="rId16" Type="http://schemas.openxmlformats.org/officeDocument/2006/relationships/image" Target="../media/image59.png"/><Relationship Id="rId29" Type="http://schemas.openxmlformats.org/officeDocument/2006/relationships/customXml" Target="../ink/ink584.xml"/><Relationship Id="rId11" Type="http://schemas.openxmlformats.org/officeDocument/2006/relationships/image" Target="../media/image58.png"/><Relationship Id="rId24" Type="http://schemas.openxmlformats.org/officeDocument/2006/relationships/customXml" Target="../ink/ink581.xml"/><Relationship Id="rId32" Type="http://schemas.openxmlformats.org/officeDocument/2006/relationships/customXml" Target="../ink/ink586.xml"/><Relationship Id="rId37" Type="http://schemas.openxmlformats.org/officeDocument/2006/relationships/customXml" Target="../ink/ink589.xml"/><Relationship Id="rId40" Type="http://schemas.openxmlformats.org/officeDocument/2006/relationships/customXml" Target="../ink/ink591.xml"/><Relationship Id="rId45" Type="http://schemas.openxmlformats.org/officeDocument/2006/relationships/customXml" Target="../ink/ink594.xml"/><Relationship Id="rId53" Type="http://schemas.openxmlformats.org/officeDocument/2006/relationships/image" Target="../media/image74.png"/><Relationship Id="rId5" Type="http://schemas.openxmlformats.org/officeDocument/2006/relationships/image" Target="../media/image56.png"/><Relationship Id="rId10" Type="http://schemas.openxmlformats.org/officeDocument/2006/relationships/customXml" Target="../ink/ink571.xml"/><Relationship Id="rId19" Type="http://schemas.openxmlformats.org/officeDocument/2006/relationships/customXml" Target="../ink/ink578.xml"/><Relationship Id="rId31" Type="http://schemas.openxmlformats.org/officeDocument/2006/relationships/customXml" Target="../ink/ink585.xml"/><Relationship Id="rId44" Type="http://schemas.openxmlformats.org/officeDocument/2006/relationships/customXml" Target="../ink/ink593.xml"/><Relationship Id="rId52" Type="http://schemas.openxmlformats.org/officeDocument/2006/relationships/customXml" Target="../ink/ink599.xml"/><Relationship Id="rId4" Type="http://schemas.openxmlformats.org/officeDocument/2006/relationships/customXml" Target="../ink/ink567.xml"/><Relationship Id="rId9" Type="http://schemas.openxmlformats.org/officeDocument/2006/relationships/customXml" Target="../ink/ink570.xml"/><Relationship Id="rId14" Type="http://schemas.openxmlformats.org/officeDocument/2006/relationships/customXml" Target="../ink/ink574.xml"/><Relationship Id="rId22" Type="http://schemas.openxmlformats.org/officeDocument/2006/relationships/customXml" Target="../ink/ink580.xml"/><Relationship Id="rId27" Type="http://schemas.openxmlformats.org/officeDocument/2006/relationships/customXml" Target="../ink/ink583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96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72.xml"/><Relationship Id="rId17" Type="http://schemas.openxmlformats.org/officeDocument/2006/relationships/customXml" Target="../ink/ink576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90.xml"/><Relationship Id="rId46" Type="http://schemas.openxmlformats.org/officeDocument/2006/relationships/customXml" Target="../ink/ink595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68.xml"/><Relationship Id="rId15" Type="http://schemas.openxmlformats.org/officeDocument/2006/relationships/customXml" Target="../ink/ink575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88.xml"/><Relationship Id="rId49" Type="http://schemas.openxmlformats.org/officeDocument/2006/relationships/customXml" Target="../ink/ink59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7.xml"/><Relationship Id="rId18" Type="http://schemas.openxmlformats.org/officeDocument/2006/relationships/customXml" Target="../ink/ink611.xml"/><Relationship Id="rId26" Type="http://schemas.openxmlformats.org/officeDocument/2006/relationships/customXml" Target="../ink/ink616.xml"/><Relationship Id="rId39" Type="http://schemas.openxmlformats.org/officeDocument/2006/relationships/image" Target="../media/image67.png"/><Relationship Id="rId21" Type="http://schemas.openxmlformats.org/officeDocument/2006/relationships/customXml" Target="../ink/ink613.xml"/><Relationship Id="rId34" Type="http://schemas.openxmlformats.org/officeDocument/2006/relationships/customXml" Target="../ink/ink621.xml"/><Relationship Id="rId42" Type="http://schemas.openxmlformats.org/officeDocument/2006/relationships/customXml" Target="../ink/ink626.xml"/><Relationship Id="rId47" Type="http://schemas.openxmlformats.org/officeDocument/2006/relationships/image" Target="../media/image70.png"/><Relationship Id="rId50" Type="http://schemas.openxmlformats.org/officeDocument/2006/relationships/customXml" Target="../ink/ink632.xml"/><Relationship Id="rId7" Type="http://schemas.openxmlformats.org/officeDocument/2006/relationships/customXml" Target="../ink/ink603.xml"/><Relationship Id="rId2" Type="http://schemas.openxmlformats.org/officeDocument/2006/relationships/customXml" Target="../ink/ink600.xml"/><Relationship Id="rId16" Type="http://schemas.openxmlformats.org/officeDocument/2006/relationships/image" Target="../media/image59.png"/><Relationship Id="rId29" Type="http://schemas.openxmlformats.org/officeDocument/2006/relationships/customXml" Target="../ink/ink618.xml"/><Relationship Id="rId11" Type="http://schemas.openxmlformats.org/officeDocument/2006/relationships/image" Target="../media/image58.png"/><Relationship Id="rId24" Type="http://schemas.openxmlformats.org/officeDocument/2006/relationships/customXml" Target="../ink/ink615.xml"/><Relationship Id="rId32" Type="http://schemas.openxmlformats.org/officeDocument/2006/relationships/customXml" Target="../ink/ink620.xml"/><Relationship Id="rId37" Type="http://schemas.openxmlformats.org/officeDocument/2006/relationships/customXml" Target="../ink/ink623.xml"/><Relationship Id="rId40" Type="http://schemas.openxmlformats.org/officeDocument/2006/relationships/customXml" Target="../ink/ink625.xml"/><Relationship Id="rId45" Type="http://schemas.openxmlformats.org/officeDocument/2006/relationships/customXml" Target="../ink/ink628.xml"/><Relationship Id="rId53" Type="http://schemas.openxmlformats.org/officeDocument/2006/relationships/image" Target="../media/image75.png"/><Relationship Id="rId5" Type="http://schemas.openxmlformats.org/officeDocument/2006/relationships/image" Target="../media/image56.png"/><Relationship Id="rId10" Type="http://schemas.openxmlformats.org/officeDocument/2006/relationships/customXml" Target="../ink/ink605.xml"/><Relationship Id="rId19" Type="http://schemas.openxmlformats.org/officeDocument/2006/relationships/customXml" Target="../ink/ink612.xml"/><Relationship Id="rId31" Type="http://schemas.openxmlformats.org/officeDocument/2006/relationships/customXml" Target="../ink/ink619.xml"/><Relationship Id="rId44" Type="http://schemas.openxmlformats.org/officeDocument/2006/relationships/customXml" Target="../ink/ink627.xml"/><Relationship Id="rId52" Type="http://schemas.openxmlformats.org/officeDocument/2006/relationships/customXml" Target="../ink/ink633.xml"/><Relationship Id="rId4" Type="http://schemas.openxmlformats.org/officeDocument/2006/relationships/customXml" Target="../ink/ink601.xml"/><Relationship Id="rId9" Type="http://schemas.openxmlformats.org/officeDocument/2006/relationships/customXml" Target="../ink/ink604.xml"/><Relationship Id="rId14" Type="http://schemas.openxmlformats.org/officeDocument/2006/relationships/customXml" Target="../ink/ink608.xml"/><Relationship Id="rId22" Type="http://schemas.openxmlformats.org/officeDocument/2006/relationships/customXml" Target="../ink/ink614.xml"/><Relationship Id="rId27" Type="http://schemas.openxmlformats.org/officeDocument/2006/relationships/customXml" Target="../ink/ink617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630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606.xml"/><Relationship Id="rId17" Type="http://schemas.openxmlformats.org/officeDocument/2006/relationships/customXml" Target="../ink/ink610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624.xml"/><Relationship Id="rId46" Type="http://schemas.openxmlformats.org/officeDocument/2006/relationships/customXml" Target="../ink/ink629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2.xml"/><Relationship Id="rId15" Type="http://schemas.openxmlformats.org/officeDocument/2006/relationships/customXml" Target="../ink/ink609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622.xml"/><Relationship Id="rId49" Type="http://schemas.openxmlformats.org/officeDocument/2006/relationships/customXml" Target="../ink/ink6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customXml" Target="../ink/ink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1.xml"/><Relationship Id="rId18" Type="http://schemas.openxmlformats.org/officeDocument/2006/relationships/customXml" Target="../ink/ink645.xml"/><Relationship Id="rId26" Type="http://schemas.openxmlformats.org/officeDocument/2006/relationships/customXml" Target="../ink/ink650.xml"/><Relationship Id="rId39" Type="http://schemas.openxmlformats.org/officeDocument/2006/relationships/image" Target="../media/image88.png"/><Relationship Id="rId21" Type="http://schemas.openxmlformats.org/officeDocument/2006/relationships/customXml" Target="../ink/ink647.xml"/><Relationship Id="rId34" Type="http://schemas.openxmlformats.org/officeDocument/2006/relationships/customXml" Target="../ink/ink655.xml"/><Relationship Id="rId42" Type="http://schemas.openxmlformats.org/officeDocument/2006/relationships/customXml" Target="../ink/ink660.xml"/><Relationship Id="rId47" Type="http://schemas.openxmlformats.org/officeDocument/2006/relationships/image" Target="../media/image91.png"/><Relationship Id="rId50" Type="http://schemas.openxmlformats.org/officeDocument/2006/relationships/customXml" Target="../ink/ink666.xml"/><Relationship Id="rId7" Type="http://schemas.openxmlformats.org/officeDocument/2006/relationships/customXml" Target="../ink/ink637.xml"/><Relationship Id="rId2" Type="http://schemas.openxmlformats.org/officeDocument/2006/relationships/customXml" Target="../ink/ink634.xml"/><Relationship Id="rId16" Type="http://schemas.openxmlformats.org/officeDocument/2006/relationships/image" Target="../media/image80.png"/><Relationship Id="rId29" Type="http://schemas.openxmlformats.org/officeDocument/2006/relationships/customXml" Target="../ink/ink652.xml"/><Relationship Id="rId11" Type="http://schemas.openxmlformats.org/officeDocument/2006/relationships/image" Target="../media/image79.png"/><Relationship Id="rId24" Type="http://schemas.openxmlformats.org/officeDocument/2006/relationships/customXml" Target="../ink/ink649.xml"/><Relationship Id="rId32" Type="http://schemas.openxmlformats.org/officeDocument/2006/relationships/customXml" Target="../ink/ink654.xml"/><Relationship Id="rId37" Type="http://schemas.openxmlformats.org/officeDocument/2006/relationships/customXml" Target="../ink/ink657.xml"/><Relationship Id="rId40" Type="http://schemas.openxmlformats.org/officeDocument/2006/relationships/customXml" Target="../ink/ink659.xml"/><Relationship Id="rId45" Type="http://schemas.openxmlformats.org/officeDocument/2006/relationships/customXml" Target="../ink/ink662.xml"/><Relationship Id="rId5" Type="http://schemas.openxmlformats.org/officeDocument/2006/relationships/image" Target="../media/image77.png"/><Relationship Id="rId15" Type="http://schemas.openxmlformats.org/officeDocument/2006/relationships/customXml" Target="../ink/ink643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656.xml"/><Relationship Id="rId49" Type="http://schemas.openxmlformats.org/officeDocument/2006/relationships/customXml" Target="../ink/ink665.xml"/><Relationship Id="rId10" Type="http://schemas.openxmlformats.org/officeDocument/2006/relationships/customXml" Target="../ink/ink639.xml"/><Relationship Id="rId19" Type="http://schemas.openxmlformats.org/officeDocument/2006/relationships/customXml" Target="../ink/ink646.xml"/><Relationship Id="rId31" Type="http://schemas.openxmlformats.org/officeDocument/2006/relationships/customXml" Target="../ink/ink653.xml"/><Relationship Id="rId44" Type="http://schemas.openxmlformats.org/officeDocument/2006/relationships/customXml" Target="../ink/ink661.xml"/><Relationship Id="rId52" Type="http://schemas.openxmlformats.org/officeDocument/2006/relationships/customXml" Target="../ink/ink667.xml"/><Relationship Id="rId4" Type="http://schemas.openxmlformats.org/officeDocument/2006/relationships/customXml" Target="../ink/ink635.xml"/><Relationship Id="rId9" Type="http://schemas.openxmlformats.org/officeDocument/2006/relationships/customXml" Target="../ink/ink638.xml"/><Relationship Id="rId14" Type="http://schemas.openxmlformats.org/officeDocument/2006/relationships/customXml" Target="../ink/ink642.xml"/><Relationship Id="rId22" Type="http://schemas.openxmlformats.org/officeDocument/2006/relationships/customXml" Target="../ink/ink648.xml"/><Relationship Id="rId27" Type="http://schemas.openxmlformats.org/officeDocument/2006/relationships/customXml" Target="../ink/ink651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664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640.xml"/><Relationship Id="rId17" Type="http://schemas.openxmlformats.org/officeDocument/2006/relationships/customXml" Target="../ink/ink644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658.xml"/><Relationship Id="rId46" Type="http://schemas.openxmlformats.org/officeDocument/2006/relationships/customXml" Target="../ink/ink663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36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5.xml"/><Relationship Id="rId18" Type="http://schemas.openxmlformats.org/officeDocument/2006/relationships/customXml" Target="../ink/ink679.xml"/><Relationship Id="rId26" Type="http://schemas.openxmlformats.org/officeDocument/2006/relationships/customXml" Target="../ink/ink684.xml"/><Relationship Id="rId39" Type="http://schemas.openxmlformats.org/officeDocument/2006/relationships/image" Target="../media/image88.png"/><Relationship Id="rId21" Type="http://schemas.openxmlformats.org/officeDocument/2006/relationships/customXml" Target="../ink/ink681.xml"/><Relationship Id="rId34" Type="http://schemas.openxmlformats.org/officeDocument/2006/relationships/customXml" Target="../ink/ink689.xml"/><Relationship Id="rId42" Type="http://schemas.openxmlformats.org/officeDocument/2006/relationships/customXml" Target="../ink/ink694.xml"/><Relationship Id="rId47" Type="http://schemas.openxmlformats.org/officeDocument/2006/relationships/image" Target="../media/image91.png"/><Relationship Id="rId50" Type="http://schemas.openxmlformats.org/officeDocument/2006/relationships/customXml" Target="../ink/ink700.xml"/><Relationship Id="rId7" Type="http://schemas.openxmlformats.org/officeDocument/2006/relationships/customXml" Target="../ink/ink671.xml"/><Relationship Id="rId2" Type="http://schemas.openxmlformats.org/officeDocument/2006/relationships/customXml" Target="../ink/ink668.xml"/><Relationship Id="rId16" Type="http://schemas.openxmlformats.org/officeDocument/2006/relationships/image" Target="../media/image80.png"/><Relationship Id="rId29" Type="http://schemas.openxmlformats.org/officeDocument/2006/relationships/customXml" Target="../ink/ink686.xml"/><Relationship Id="rId11" Type="http://schemas.openxmlformats.org/officeDocument/2006/relationships/image" Target="../media/image79.png"/><Relationship Id="rId24" Type="http://schemas.openxmlformats.org/officeDocument/2006/relationships/customXml" Target="../ink/ink683.xml"/><Relationship Id="rId32" Type="http://schemas.openxmlformats.org/officeDocument/2006/relationships/customXml" Target="../ink/ink688.xml"/><Relationship Id="rId37" Type="http://schemas.openxmlformats.org/officeDocument/2006/relationships/customXml" Target="../ink/ink691.xml"/><Relationship Id="rId40" Type="http://schemas.openxmlformats.org/officeDocument/2006/relationships/customXml" Target="../ink/ink693.xml"/><Relationship Id="rId45" Type="http://schemas.openxmlformats.org/officeDocument/2006/relationships/customXml" Target="../ink/ink696.xml"/><Relationship Id="rId53" Type="http://schemas.openxmlformats.org/officeDocument/2006/relationships/image" Target="../media/image93.png"/><Relationship Id="rId5" Type="http://schemas.openxmlformats.org/officeDocument/2006/relationships/image" Target="../media/image77.png"/><Relationship Id="rId10" Type="http://schemas.openxmlformats.org/officeDocument/2006/relationships/customXml" Target="../ink/ink673.xml"/><Relationship Id="rId19" Type="http://schemas.openxmlformats.org/officeDocument/2006/relationships/customXml" Target="../ink/ink680.xml"/><Relationship Id="rId31" Type="http://schemas.openxmlformats.org/officeDocument/2006/relationships/customXml" Target="../ink/ink687.xml"/><Relationship Id="rId44" Type="http://schemas.openxmlformats.org/officeDocument/2006/relationships/customXml" Target="../ink/ink695.xml"/><Relationship Id="rId52" Type="http://schemas.openxmlformats.org/officeDocument/2006/relationships/customXml" Target="../ink/ink701.xml"/><Relationship Id="rId4" Type="http://schemas.openxmlformats.org/officeDocument/2006/relationships/customXml" Target="../ink/ink669.xml"/><Relationship Id="rId9" Type="http://schemas.openxmlformats.org/officeDocument/2006/relationships/customXml" Target="../ink/ink672.xml"/><Relationship Id="rId14" Type="http://schemas.openxmlformats.org/officeDocument/2006/relationships/customXml" Target="../ink/ink676.xml"/><Relationship Id="rId22" Type="http://schemas.openxmlformats.org/officeDocument/2006/relationships/customXml" Target="../ink/ink682.xml"/><Relationship Id="rId27" Type="http://schemas.openxmlformats.org/officeDocument/2006/relationships/customXml" Target="../ink/ink685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698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674.xml"/><Relationship Id="rId17" Type="http://schemas.openxmlformats.org/officeDocument/2006/relationships/customXml" Target="../ink/ink678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692.xml"/><Relationship Id="rId46" Type="http://schemas.openxmlformats.org/officeDocument/2006/relationships/customXml" Target="../ink/ink697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0.xml"/><Relationship Id="rId15" Type="http://schemas.openxmlformats.org/officeDocument/2006/relationships/customXml" Target="../ink/ink677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690.xml"/><Relationship Id="rId49" Type="http://schemas.openxmlformats.org/officeDocument/2006/relationships/customXml" Target="../ink/ink69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9.xml"/><Relationship Id="rId18" Type="http://schemas.openxmlformats.org/officeDocument/2006/relationships/customXml" Target="../ink/ink713.xml"/><Relationship Id="rId26" Type="http://schemas.openxmlformats.org/officeDocument/2006/relationships/customXml" Target="../ink/ink718.xml"/><Relationship Id="rId39" Type="http://schemas.openxmlformats.org/officeDocument/2006/relationships/image" Target="../media/image88.png"/><Relationship Id="rId21" Type="http://schemas.openxmlformats.org/officeDocument/2006/relationships/customXml" Target="../ink/ink715.xml"/><Relationship Id="rId34" Type="http://schemas.openxmlformats.org/officeDocument/2006/relationships/customXml" Target="../ink/ink723.xml"/><Relationship Id="rId42" Type="http://schemas.openxmlformats.org/officeDocument/2006/relationships/customXml" Target="../ink/ink728.xml"/><Relationship Id="rId47" Type="http://schemas.openxmlformats.org/officeDocument/2006/relationships/image" Target="../media/image91.png"/><Relationship Id="rId50" Type="http://schemas.openxmlformats.org/officeDocument/2006/relationships/customXml" Target="../ink/ink734.xml"/><Relationship Id="rId7" Type="http://schemas.openxmlformats.org/officeDocument/2006/relationships/customXml" Target="../ink/ink705.xml"/><Relationship Id="rId2" Type="http://schemas.openxmlformats.org/officeDocument/2006/relationships/customXml" Target="../ink/ink702.xml"/><Relationship Id="rId16" Type="http://schemas.openxmlformats.org/officeDocument/2006/relationships/image" Target="../media/image80.png"/><Relationship Id="rId29" Type="http://schemas.openxmlformats.org/officeDocument/2006/relationships/customXml" Target="../ink/ink720.xml"/><Relationship Id="rId11" Type="http://schemas.openxmlformats.org/officeDocument/2006/relationships/image" Target="../media/image79.png"/><Relationship Id="rId24" Type="http://schemas.openxmlformats.org/officeDocument/2006/relationships/customXml" Target="../ink/ink717.xml"/><Relationship Id="rId32" Type="http://schemas.openxmlformats.org/officeDocument/2006/relationships/customXml" Target="../ink/ink722.xml"/><Relationship Id="rId37" Type="http://schemas.openxmlformats.org/officeDocument/2006/relationships/customXml" Target="../ink/ink725.xml"/><Relationship Id="rId40" Type="http://schemas.openxmlformats.org/officeDocument/2006/relationships/customXml" Target="../ink/ink727.xml"/><Relationship Id="rId45" Type="http://schemas.openxmlformats.org/officeDocument/2006/relationships/customXml" Target="../ink/ink730.xml"/><Relationship Id="rId53" Type="http://schemas.openxmlformats.org/officeDocument/2006/relationships/image" Target="../media/image94.png"/><Relationship Id="rId5" Type="http://schemas.openxmlformats.org/officeDocument/2006/relationships/image" Target="../media/image77.png"/><Relationship Id="rId10" Type="http://schemas.openxmlformats.org/officeDocument/2006/relationships/customXml" Target="../ink/ink707.xml"/><Relationship Id="rId19" Type="http://schemas.openxmlformats.org/officeDocument/2006/relationships/customXml" Target="../ink/ink714.xml"/><Relationship Id="rId31" Type="http://schemas.openxmlformats.org/officeDocument/2006/relationships/customXml" Target="../ink/ink721.xml"/><Relationship Id="rId44" Type="http://schemas.openxmlformats.org/officeDocument/2006/relationships/customXml" Target="../ink/ink729.xml"/><Relationship Id="rId52" Type="http://schemas.openxmlformats.org/officeDocument/2006/relationships/customXml" Target="../ink/ink735.xml"/><Relationship Id="rId4" Type="http://schemas.openxmlformats.org/officeDocument/2006/relationships/customXml" Target="../ink/ink703.xml"/><Relationship Id="rId9" Type="http://schemas.openxmlformats.org/officeDocument/2006/relationships/customXml" Target="../ink/ink706.xml"/><Relationship Id="rId14" Type="http://schemas.openxmlformats.org/officeDocument/2006/relationships/customXml" Target="../ink/ink710.xml"/><Relationship Id="rId22" Type="http://schemas.openxmlformats.org/officeDocument/2006/relationships/customXml" Target="../ink/ink716.xml"/><Relationship Id="rId27" Type="http://schemas.openxmlformats.org/officeDocument/2006/relationships/customXml" Target="../ink/ink719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732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08.xml"/><Relationship Id="rId17" Type="http://schemas.openxmlformats.org/officeDocument/2006/relationships/customXml" Target="../ink/ink712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26.xml"/><Relationship Id="rId46" Type="http://schemas.openxmlformats.org/officeDocument/2006/relationships/customXml" Target="../ink/ink731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4.xml"/><Relationship Id="rId15" Type="http://schemas.openxmlformats.org/officeDocument/2006/relationships/customXml" Target="../ink/ink711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24.xml"/><Relationship Id="rId49" Type="http://schemas.openxmlformats.org/officeDocument/2006/relationships/customXml" Target="../ink/ink73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3.xml"/><Relationship Id="rId18" Type="http://schemas.openxmlformats.org/officeDocument/2006/relationships/customXml" Target="../ink/ink747.xml"/><Relationship Id="rId26" Type="http://schemas.openxmlformats.org/officeDocument/2006/relationships/customXml" Target="../ink/ink752.xml"/><Relationship Id="rId39" Type="http://schemas.openxmlformats.org/officeDocument/2006/relationships/image" Target="../media/image88.png"/><Relationship Id="rId21" Type="http://schemas.openxmlformats.org/officeDocument/2006/relationships/customXml" Target="../ink/ink749.xml"/><Relationship Id="rId34" Type="http://schemas.openxmlformats.org/officeDocument/2006/relationships/customXml" Target="../ink/ink757.xml"/><Relationship Id="rId42" Type="http://schemas.openxmlformats.org/officeDocument/2006/relationships/customXml" Target="../ink/ink762.xml"/><Relationship Id="rId47" Type="http://schemas.openxmlformats.org/officeDocument/2006/relationships/image" Target="../media/image91.png"/><Relationship Id="rId50" Type="http://schemas.openxmlformats.org/officeDocument/2006/relationships/customXml" Target="../ink/ink768.xml"/><Relationship Id="rId7" Type="http://schemas.openxmlformats.org/officeDocument/2006/relationships/customXml" Target="../ink/ink739.xml"/><Relationship Id="rId2" Type="http://schemas.openxmlformats.org/officeDocument/2006/relationships/customXml" Target="../ink/ink736.xml"/><Relationship Id="rId16" Type="http://schemas.openxmlformats.org/officeDocument/2006/relationships/image" Target="../media/image80.png"/><Relationship Id="rId29" Type="http://schemas.openxmlformats.org/officeDocument/2006/relationships/customXml" Target="../ink/ink754.xml"/><Relationship Id="rId11" Type="http://schemas.openxmlformats.org/officeDocument/2006/relationships/image" Target="../media/image79.png"/><Relationship Id="rId24" Type="http://schemas.openxmlformats.org/officeDocument/2006/relationships/customXml" Target="../ink/ink751.xml"/><Relationship Id="rId32" Type="http://schemas.openxmlformats.org/officeDocument/2006/relationships/customXml" Target="../ink/ink756.xml"/><Relationship Id="rId37" Type="http://schemas.openxmlformats.org/officeDocument/2006/relationships/customXml" Target="../ink/ink759.xml"/><Relationship Id="rId40" Type="http://schemas.openxmlformats.org/officeDocument/2006/relationships/customXml" Target="../ink/ink761.xml"/><Relationship Id="rId45" Type="http://schemas.openxmlformats.org/officeDocument/2006/relationships/customXml" Target="../ink/ink764.xml"/><Relationship Id="rId53" Type="http://schemas.openxmlformats.org/officeDocument/2006/relationships/image" Target="../media/image95.png"/><Relationship Id="rId5" Type="http://schemas.openxmlformats.org/officeDocument/2006/relationships/image" Target="../media/image77.png"/><Relationship Id="rId10" Type="http://schemas.openxmlformats.org/officeDocument/2006/relationships/customXml" Target="../ink/ink741.xml"/><Relationship Id="rId19" Type="http://schemas.openxmlformats.org/officeDocument/2006/relationships/customXml" Target="../ink/ink748.xml"/><Relationship Id="rId31" Type="http://schemas.openxmlformats.org/officeDocument/2006/relationships/customXml" Target="../ink/ink755.xml"/><Relationship Id="rId44" Type="http://schemas.openxmlformats.org/officeDocument/2006/relationships/customXml" Target="../ink/ink763.xml"/><Relationship Id="rId52" Type="http://schemas.openxmlformats.org/officeDocument/2006/relationships/customXml" Target="../ink/ink769.xml"/><Relationship Id="rId4" Type="http://schemas.openxmlformats.org/officeDocument/2006/relationships/customXml" Target="../ink/ink737.xml"/><Relationship Id="rId9" Type="http://schemas.openxmlformats.org/officeDocument/2006/relationships/customXml" Target="../ink/ink740.xml"/><Relationship Id="rId14" Type="http://schemas.openxmlformats.org/officeDocument/2006/relationships/customXml" Target="../ink/ink744.xml"/><Relationship Id="rId22" Type="http://schemas.openxmlformats.org/officeDocument/2006/relationships/customXml" Target="../ink/ink750.xml"/><Relationship Id="rId27" Type="http://schemas.openxmlformats.org/officeDocument/2006/relationships/customXml" Target="../ink/ink753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766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42.xml"/><Relationship Id="rId17" Type="http://schemas.openxmlformats.org/officeDocument/2006/relationships/customXml" Target="../ink/ink746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60.xml"/><Relationship Id="rId46" Type="http://schemas.openxmlformats.org/officeDocument/2006/relationships/customXml" Target="../ink/ink765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8.xml"/><Relationship Id="rId15" Type="http://schemas.openxmlformats.org/officeDocument/2006/relationships/customXml" Target="../ink/ink745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58.xml"/><Relationship Id="rId49" Type="http://schemas.openxmlformats.org/officeDocument/2006/relationships/customXml" Target="../ink/ink76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7.xml"/><Relationship Id="rId18" Type="http://schemas.openxmlformats.org/officeDocument/2006/relationships/customXml" Target="../ink/ink781.xml"/><Relationship Id="rId26" Type="http://schemas.openxmlformats.org/officeDocument/2006/relationships/customXml" Target="../ink/ink786.xml"/><Relationship Id="rId39" Type="http://schemas.openxmlformats.org/officeDocument/2006/relationships/image" Target="../media/image88.png"/><Relationship Id="rId21" Type="http://schemas.openxmlformats.org/officeDocument/2006/relationships/customXml" Target="../ink/ink783.xml"/><Relationship Id="rId34" Type="http://schemas.openxmlformats.org/officeDocument/2006/relationships/customXml" Target="../ink/ink791.xml"/><Relationship Id="rId42" Type="http://schemas.openxmlformats.org/officeDocument/2006/relationships/customXml" Target="../ink/ink796.xml"/><Relationship Id="rId47" Type="http://schemas.openxmlformats.org/officeDocument/2006/relationships/image" Target="../media/image91.png"/><Relationship Id="rId50" Type="http://schemas.openxmlformats.org/officeDocument/2006/relationships/customXml" Target="../ink/ink802.xml"/><Relationship Id="rId7" Type="http://schemas.openxmlformats.org/officeDocument/2006/relationships/customXml" Target="../ink/ink773.xml"/><Relationship Id="rId2" Type="http://schemas.openxmlformats.org/officeDocument/2006/relationships/customXml" Target="../ink/ink770.xml"/><Relationship Id="rId16" Type="http://schemas.openxmlformats.org/officeDocument/2006/relationships/image" Target="../media/image80.png"/><Relationship Id="rId29" Type="http://schemas.openxmlformats.org/officeDocument/2006/relationships/customXml" Target="../ink/ink788.xml"/><Relationship Id="rId11" Type="http://schemas.openxmlformats.org/officeDocument/2006/relationships/image" Target="../media/image79.png"/><Relationship Id="rId24" Type="http://schemas.openxmlformats.org/officeDocument/2006/relationships/customXml" Target="../ink/ink785.xml"/><Relationship Id="rId32" Type="http://schemas.openxmlformats.org/officeDocument/2006/relationships/customXml" Target="../ink/ink790.xml"/><Relationship Id="rId37" Type="http://schemas.openxmlformats.org/officeDocument/2006/relationships/customXml" Target="../ink/ink793.xml"/><Relationship Id="rId40" Type="http://schemas.openxmlformats.org/officeDocument/2006/relationships/customXml" Target="../ink/ink795.xml"/><Relationship Id="rId45" Type="http://schemas.openxmlformats.org/officeDocument/2006/relationships/customXml" Target="../ink/ink798.xml"/><Relationship Id="rId53" Type="http://schemas.openxmlformats.org/officeDocument/2006/relationships/image" Target="../media/image96.png"/><Relationship Id="rId5" Type="http://schemas.openxmlformats.org/officeDocument/2006/relationships/image" Target="../media/image77.png"/><Relationship Id="rId10" Type="http://schemas.openxmlformats.org/officeDocument/2006/relationships/customXml" Target="../ink/ink775.xml"/><Relationship Id="rId19" Type="http://schemas.openxmlformats.org/officeDocument/2006/relationships/customXml" Target="../ink/ink782.xml"/><Relationship Id="rId31" Type="http://schemas.openxmlformats.org/officeDocument/2006/relationships/customXml" Target="../ink/ink789.xml"/><Relationship Id="rId44" Type="http://schemas.openxmlformats.org/officeDocument/2006/relationships/customXml" Target="../ink/ink797.xml"/><Relationship Id="rId52" Type="http://schemas.openxmlformats.org/officeDocument/2006/relationships/customXml" Target="../ink/ink803.xml"/><Relationship Id="rId4" Type="http://schemas.openxmlformats.org/officeDocument/2006/relationships/customXml" Target="../ink/ink771.xml"/><Relationship Id="rId9" Type="http://schemas.openxmlformats.org/officeDocument/2006/relationships/customXml" Target="../ink/ink774.xml"/><Relationship Id="rId14" Type="http://schemas.openxmlformats.org/officeDocument/2006/relationships/customXml" Target="../ink/ink778.xml"/><Relationship Id="rId22" Type="http://schemas.openxmlformats.org/officeDocument/2006/relationships/customXml" Target="../ink/ink784.xml"/><Relationship Id="rId27" Type="http://schemas.openxmlformats.org/officeDocument/2006/relationships/customXml" Target="../ink/ink787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00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76.xml"/><Relationship Id="rId17" Type="http://schemas.openxmlformats.org/officeDocument/2006/relationships/customXml" Target="../ink/ink780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94.xml"/><Relationship Id="rId46" Type="http://schemas.openxmlformats.org/officeDocument/2006/relationships/customXml" Target="../ink/ink799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72.xml"/><Relationship Id="rId15" Type="http://schemas.openxmlformats.org/officeDocument/2006/relationships/customXml" Target="../ink/ink779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92.xml"/><Relationship Id="rId49" Type="http://schemas.openxmlformats.org/officeDocument/2006/relationships/customXml" Target="../ink/ink80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1.xml"/><Relationship Id="rId18" Type="http://schemas.openxmlformats.org/officeDocument/2006/relationships/customXml" Target="../ink/ink815.xml"/><Relationship Id="rId26" Type="http://schemas.openxmlformats.org/officeDocument/2006/relationships/customXml" Target="../ink/ink820.xml"/><Relationship Id="rId39" Type="http://schemas.openxmlformats.org/officeDocument/2006/relationships/image" Target="../media/image88.png"/><Relationship Id="rId21" Type="http://schemas.openxmlformats.org/officeDocument/2006/relationships/customXml" Target="../ink/ink817.xml"/><Relationship Id="rId34" Type="http://schemas.openxmlformats.org/officeDocument/2006/relationships/customXml" Target="../ink/ink825.xml"/><Relationship Id="rId42" Type="http://schemas.openxmlformats.org/officeDocument/2006/relationships/customXml" Target="../ink/ink830.xml"/><Relationship Id="rId47" Type="http://schemas.openxmlformats.org/officeDocument/2006/relationships/image" Target="../media/image91.png"/><Relationship Id="rId50" Type="http://schemas.openxmlformats.org/officeDocument/2006/relationships/customXml" Target="../ink/ink836.xml"/><Relationship Id="rId7" Type="http://schemas.openxmlformats.org/officeDocument/2006/relationships/customXml" Target="../ink/ink807.xml"/><Relationship Id="rId2" Type="http://schemas.openxmlformats.org/officeDocument/2006/relationships/customXml" Target="../ink/ink804.xml"/><Relationship Id="rId16" Type="http://schemas.openxmlformats.org/officeDocument/2006/relationships/image" Target="../media/image80.png"/><Relationship Id="rId29" Type="http://schemas.openxmlformats.org/officeDocument/2006/relationships/customXml" Target="../ink/ink822.xml"/><Relationship Id="rId11" Type="http://schemas.openxmlformats.org/officeDocument/2006/relationships/image" Target="../media/image79.png"/><Relationship Id="rId24" Type="http://schemas.openxmlformats.org/officeDocument/2006/relationships/customXml" Target="../ink/ink819.xml"/><Relationship Id="rId32" Type="http://schemas.openxmlformats.org/officeDocument/2006/relationships/customXml" Target="../ink/ink824.xml"/><Relationship Id="rId37" Type="http://schemas.openxmlformats.org/officeDocument/2006/relationships/customXml" Target="../ink/ink827.xml"/><Relationship Id="rId40" Type="http://schemas.openxmlformats.org/officeDocument/2006/relationships/customXml" Target="../ink/ink829.xml"/><Relationship Id="rId45" Type="http://schemas.openxmlformats.org/officeDocument/2006/relationships/customXml" Target="../ink/ink832.xml"/><Relationship Id="rId53" Type="http://schemas.openxmlformats.org/officeDocument/2006/relationships/image" Target="../media/image97.png"/><Relationship Id="rId5" Type="http://schemas.openxmlformats.org/officeDocument/2006/relationships/image" Target="../media/image77.png"/><Relationship Id="rId10" Type="http://schemas.openxmlformats.org/officeDocument/2006/relationships/customXml" Target="../ink/ink809.xml"/><Relationship Id="rId19" Type="http://schemas.openxmlformats.org/officeDocument/2006/relationships/customXml" Target="../ink/ink816.xml"/><Relationship Id="rId31" Type="http://schemas.openxmlformats.org/officeDocument/2006/relationships/customXml" Target="../ink/ink823.xml"/><Relationship Id="rId44" Type="http://schemas.openxmlformats.org/officeDocument/2006/relationships/customXml" Target="../ink/ink831.xml"/><Relationship Id="rId52" Type="http://schemas.openxmlformats.org/officeDocument/2006/relationships/customXml" Target="../ink/ink837.xml"/><Relationship Id="rId4" Type="http://schemas.openxmlformats.org/officeDocument/2006/relationships/customXml" Target="../ink/ink805.xml"/><Relationship Id="rId9" Type="http://schemas.openxmlformats.org/officeDocument/2006/relationships/customXml" Target="../ink/ink808.xml"/><Relationship Id="rId14" Type="http://schemas.openxmlformats.org/officeDocument/2006/relationships/customXml" Target="../ink/ink812.xml"/><Relationship Id="rId22" Type="http://schemas.openxmlformats.org/officeDocument/2006/relationships/customXml" Target="../ink/ink818.xml"/><Relationship Id="rId27" Type="http://schemas.openxmlformats.org/officeDocument/2006/relationships/customXml" Target="../ink/ink821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34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10.xml"/><Relationship Id="rId17" Type="http://schemas.openxmlformats.org/officeDocument/2006/relationships/customXml" Target="../ink/ink814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28.xml"/><Relationship Id="rId46" Type="http://schemas.openxmlformats.org/officeDocument/2006/relationships/customXml" Target="../ink/ink833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06.xml"/><Relationship Id="rId15" Type="http://schemas.openxmlformats.org/officeDocument/2006/relationships/customXml" Target="../ink/ink813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26.xml"/><Relationship Id="rId49" Type="http://schemas.openxmlformats.org/officeDocument/2006/relationships/customXml" Target="../ink/ink83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5.xml"/><Relationship Id="rId18" Type="http://schemas.openxmlformats.org/officeDocument/2006/relationships/customXml" Target="../ink/ink849.xml"/><Relationship Id="rId26" Type="http://schemas.openxmlformats.org/officeDocument/2006/relationships/customXml" Target="../ink/ink854.xml"/><Relationship Id="rId39" Type="http://schemas.openxmlformats.org/officeDocument/2006/relationships/image" Target="../media/image88.png"/><Relationship Id="rId21" Type="http://schemas.openxmlformats.org/officeDocument/2006/relationships/customXml" Target="../ink/ink851.xml"/><Relationship Id="rId34" Type="http://schemas.openxmlformats.org/officeDocument/2006/relationships/customXml" Target="../ink/ink859.xml"/><Relationship Id="rId42" Type="http://schemas.openxmlformats.org/officeDocument/2006/relationships/customXml" Target="../ink/ink864.xml"/><Relationship Id="rId47" Type="http://schemas.openxmlformats.org/officeDocument/2006/relationships/image" Target="../media/image91.png"/><Relationship Id="rId50" Type="http://schemas.openxmlformats.org/officeDocument/2006/relationships/customXml" Target="../ink/ink870.xml"/><Relationship Id="rId7" Type="http://schemas.openxmlformats.org/officeDocument/2006/relationships/customXml" Target="../ink/ink841.xml"/><Relationship Id="rId2" Type="http://schemas.openxmlformats.org/officeDocument/2006/relationships/customXml" Target="../ink/ink838.xml"/><Relationship Id="rId16" Type="http://schemas.openxmlformats.org/officeDocument/2006/relationships/image" Target="../media/image80.png"/><Relationship Id="rId29" Type="http://schemas.openxmlformats.org/officeDocument/2006/relationships/customXml" Target="../ink/ink856.xml"/><Relationship Id="rId11" Type="http://schemas.openxmlformats.org/officeDocument/2006/relationships/image" Target="../media/image79.png"/><Relationship Id="rId24" Type="http://schemas.openxmlformats.org/officeDocument/2006/relationships/customXml" Target="../ink/ink853.xml"/><Relationship Id="rId32" Type="http://schemas.openxmlformats.org/officeDocument/2006/relationships/customXml" Target="../ink/ink858.xml"/><Relationship Id="rId37" Type="http://schemas.openxmlformats.org/officeDocument/2006/relationships/customXml" Target="../ink/ink861.xml"/><Relationship Id="rId40" Type="http://schemas.openxmlformats.org/officeDocument/2006/relationships/customXml" Target="../ink/ink863.xml"/><Relationship Id="rId45" Type="http://schemas.openxmlformats.org/officeDocument/2006/relationships/customXml" Target="../ink/ink866.xml"/><Relationship Id="rId53" Type="http://schemas.openxmlformats.org/officeDocument/2006/relationships/image" Target="../media/image98.png"/><Relationship Id="rId5" Type="http://schemas.openxmlformats.org/officeDocument/2006/relationships/image" Target="../media/image77.png"/><Relationship Id="rId10" Type="http://schemas.openxmlformats.org/officeDocument/2006/relationships/customXml" Target="../ink/ink843.xml"/><Relationship Id="rId19" Type="http://schemas.openxmlformats.org/officeDocument/2006/relationships/customXml" Target="../ink/ink850.xml"/><Relationship Id="rId31" Type="http://schemas.openxmlformats.org/officeDocument/2006/relationships/customXml" Target="../ink/ink857.xml"/><Relationship Id="rId44" Type="http://schemas.openxmlformats.org/officeDocument/2006/relationships/customXml" Target="../ink/ink865.xml"/><Relationship Id="rId52" Type="http://schemas.openxmlformats.org/officeDocument/2006/relationships/customXml" Target="../ink/ink871.xml"/><Relationship Id="rId4" Type="http://schemas.openxmlformats.org/officeDocument/2006/relationships/customXml" Target="../ink/ink839.xml"/><Relationship Id="rId9" Type="http://schemas.openxmlformats.org/officeDocument/2006/relationships/customXml" Target="../ink/ink842.xml"/><Relationship Id="rId14" Type="http://schemas.openxmlformats.org/officeDocument/2006/relationships/customXml" Target="../ink/ink846.xml"/><Relationship Id="rId22" Type="http://schemas.openxmlformats.org/officeDocument/2006/relationships/customXml" Target="../ink/ink852.xml"/><Relationship Id="rId27" Type="http://schemas.openxmlformats.org/officeDocument/2006/relationships/customXml" Target="../ink/ink855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68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44.xml"/><Relationship Id="rId17" Type="http://schemas.openxmlformats.org/officeDocument/2006/relationships/customXml" Target="../ink/ink848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62.xml"/><Relationship Id="rId46" Type="http://schemas.openxmlformats.org/officeDocument/2006/relationships/customXml" Target="../ink/ink867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40.xml"/><Relationship Id="rId15" Type="http://schemas.openxmlformats.org/officeDocument/2006/relationships/customXml" Target="../ink/ink847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60.xml"/><Relationship Id="rId49" Type="http://schemas.openxmlformats.org/officeDocument/2006/relationships/customXml" Target="../ink/ink86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9.xml"/><Relationship Id="rId18" Type="http://schemas.openxmlformats.org/officeDocument/2006/relationships/customXml" Target="../ink/ink883.xml"/><Relationship Id="rId26" Type="http://schemas.openxmlformats.org/officeDocument/2006/relationships/customXml" Target="../ink/ink888.xml"/><Relationship Id="rId39" Type="http://schemas.openxmlformats.org/officeDocument/2006/relationships/image" Target="../media/image88.png"/><Relationship Id="rId21" Type="http://schemas.openxmlformats.org/officeDocument/2006/relationships/customXml" Target="../ink/ink885.xml"/><Relationship Id="rId34" Type="http://schemas.openxmlformats.org/officeDocument/2006/relationships/customXml" Target="../ink/ink893.xml"/><Relationship Id="rId42" Type="http://schemas.openxmlformats.org/officeDocument/2006/relationships/customXml" Target="../ink/ink898.xml"/><Relationship Id="rId47" Type="http://schemas.openxmlformats.org/officeDocument/2006/relationships/image" Target="../media/image91.png"/><Relationship Id="rId50" Type="http://schemas.openxmlformats.org/officeDocument/2006/relationships/customXml" Target="../ink/ink904.xml"/><Relationship Id="rId7" Type="http://schemas.openxmlformats.org/officeDocument/2006/relationships/customXml" Target="../ink/ink875.xml"/><Relationship Id="rId2" Type="http://schemas.openxmlformats.org/officeDocument/2006/relationships/customXml" Target="../ink/ink872.xml"/><Relationship Id="rId16" Type="http://schemas.openxmlformats.org/officeDocument/2006/relationships/image" Target="../media/image80.png"/><Relationship Id="rId29" Type="http://schemas.openxmlformats.org/officeDocument/2006/relationships/customXml" Target="../ink/ink890.xml"/><Relationship Id="rId11" Type="http://schemas.openxmlformats.org/officeDocument/2006/relationships/image" Target="../media/image79.png"/><Relationship Id="rId24" Type="http://schemas.openxmlformats.org/officeDocument/2006/relationships/customXml" Target="../ink/ink887.xml"/><Relationship Id="rId32" Type="http://schemas.openxmlformats.org/officeDocument/2006/relationships/customXml" Target="../ink/ink892.xml"/><Relationship Id="rId37" Type="http://schemas.openxmlformats.org/officeDocument/2006/relationships/customXml" Target="../ink/ink895.xml"/><Relationship Id="rId40" Type="http://schemas.openxmlformats.org/officeDocument/2006/relationships/customXml" Target="../ink/ink897.xml"/><Relationship Id="rId45" Type="http://schemas.openxmlformats.org/officeDocument/2006/relationships/customXml" Target="../ink/ink900.xml"/><Relationship Id="rId5" Type="http://schemas.openxmlformats.org/officeDocument/2006/relationships/image" Target="../media/image77.png"/><Relationship Id="rId15" Type="http://schemas.openxmlformats.org/officeDocument/2006/relationships/customXml" Target="../ink/ink881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94.xml"/><Relationship Id="rId49" Type="http://schemas.openxmlformats.org/officeDocument/2006/relationships/customXml" Target="../ink/ink903.xml"/><Relationship Id="rId10" Type="http://schemas.openxmlformats.org/officeDocument/2006/relationships/customXml" Target="../ink/ink877.xml"/><Relationship Id="rId19" Type="http://schemas.openxmlformats.org/officeDocument/2006/relationships/customXml" Target="../ink/ink884.xml"/><Relationship Id="rId31" Type="http://schemas.openxmlformats.org/officeDocument/2006/relationships/customXml" Target="../ink/ink891.xml"/><Relationship Id="rId44" Type="http://schemas.openxmlformats.org/officeDocument/2006/relationships/customXml" Target="../ink/ink899.xml"/><Relationship Id="rId52" Type="http://schemas.openxmlformats.org/officeDocument/2006/relationships/customXml" Target="../ink/ink905.xml"/><Relationship Id="rId4" Type="http://schemas.openxmlformats.org/officeDocument/2006/relationships/customXml" Target="../ink/ink873.xml"/><Relationship Id="rId9" Type="http://schemas.openxmlformats.org/officeDocument/2006/relationships/customXml" Target="../ink/ink876.xml"/><Relationship Id="rId14" Type="http://schemas.openxmlformats.org/officeDocument/2006/relationships/customXml" Target="../ink/ink880.xml"/><Relationship Id="rId22" Type="http://schemas.openxmlformats.org/officeDocument/2006/relationships/customXml" Target="../ink/ink886.xml"/><Relationship Id="rId27" Type="http://schemas.openxmlformats.org/officeDocument/2006/relationships/customXml" Target="../ink/ink889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902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78.xml"/><Relationship Id="rId17" Type="http://schemas.openxmlformats.org/officeDocument/2006/relationships/customXml" Target="../ink/ink882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96.xml"/><Relationship Id="rId46" Type="http://schemas.openxmlformats.org/officeDocument/2006/relationships/customXml" Target="../ink/ink901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7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9.xml"/><Relationship Id="rId12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9.xml"/><Relationship Id="rId3" Type="http://schemas.openxmlformats.org/officeDocument/2006/relationships/image" Target="../media/image3.png"/><Relationship Id="rId7" Type="http://schemas.openxmlformats.org/officeDocument/2006/relationships/customXml" Target="../ink/ink15.xml"/><Relationship Id="rId12" Type="http://schemas.openxmlformats.org/officeDocument/2006/relationships/customXml" Target="../ink/ink18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customXml" Target="../ink/ink17.xml"/><Relationship Id="rId4" Type="http://schemas.openxmlformats.org/officeDocument/2006/relationships/customXml" Target="../ink/ink13.xml"/><Relationship Id="rId9" Type="http://schemas.openxmlformats.org/officeDocument/2006/relationships/customXml" Target="../ink/ink16.xml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8.xml"/><Relationship Id="rId3" Type="http://schemas.openxmlformats.org/officeDocument/2006/relationships/image" Target="../media/image3.png"/><Relationship Id="rId7" Type="http://schemas.openxmlformats.org/officeDocument/2006/relationships/customXml" Target="../ink/ink24.xml"/><Relationship Id="rId12" Type="http://schemas.openxmlformats.org/officeDocument/2006/relationships/customXml" Target="../ink/ink27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customXml" Target="../ink/ink22.xml"/><Relationship Id="rId9" Type="http://schemas.openxmlformats.org/officeDocument/2006/relationships/customXml" Target="../ink/ink25.xml"/><Relationship Id="rId1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7.xml"/><Relationship Id="rId3" Type="http://schemas.openxmlformats.org/officeDocument/2006/relationships/image" Target="../media/image3.png"/><Relationship Id="rId7" Type="http://schemas.openxmlformats.org/officeDocument/2006/relationships/customXml" Target="../ink/ink33.xml"/><Relationship Id="rId12" Type="http://schemas.openxmlformats.org/officeDocument/2006/relationships/customXml" Target="../ink/ink36.xml"/><Relationship Id="rId17" Type="http://schemas.openxmlformats.org/officeDocument/2006/relationships/image" Target="../media/image13.png"/><Relationship Id="rId2" Type="http://schemas.openxmlformats.org/officeDocument/2006/relationships/customXml" Target="../ink/ink30.xml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customXml" Target="../ink/ink35.xml"/><Relationship Id="rId4" Type="http://schemas.openxmlformats.org/officeDocument/2006/relationships/customXml" Target="../ink/ink31.xml"/><Relationship Id="rId9" Type="http://schemas.openxmlformats.org/officeDocument/2006/relationships/customXml" Target="../ink/ink34.xml"/><Relationship Id="rId14" Type="http://schemas.openxmlformats.org/officeDocument/2006/relationships/customXml" Target="../ink/ink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7.xml"/><Relationship Id="rId18" Type="http://schemas.openxmlformats.org/officeDocument/2006/relationships/customXml" Target="../ink/ink51.xml"/><Relationship Id="rId3" Type="http://schemas.openxmlformats.org/officeDocument/2006/relationships/image" Target="../media/image3.png"/><Relationship Id="rId7" Type="http://schemas.openxmlformats.org/officeDocument/2006/relationships/customXml" Target="../ink/ink43.xml"/><Relationship Id="rId12" Type="http://schemas.openxmlformats.org/officeDocument/2006/relationships/customXml" Target="../ink/ink46.xml"/><Relationship Id="rId17" Type="http://schemas.openxmlformats.org/officeDocument/2006/relationships/customXml" Target="../ink/ink50.xml"/><Relationship Id="rId2" Type="http://schemas.openxmlformats.org/officeDocument/2006/relationships/customXml" Target="../ink/ink4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49.xml"/><Relationship Id="rId10" Type="http://schemas.openxmlformats.org/officeDocument/2006/relationships/customXml" Target="../ink/ink45.xml"/><Relationship Id="rId19" Type="http://schemas.openxmlformats.org/officeDocument/2006/relationships/image" Target="../media/image15.png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4" Type="http://schemas.openxmlformats.org/officeDocument/2006/relationships/customXml" Target="../ink/ink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9.xml"/><Relationship Id="rId18" Type="http://schemas.openxmlformats.org/officeDocument/2006/relationships/customXml" Target="../ink/ink63.xml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customXml" Target="../ink/ink55.xml"/><Relationship Id="rId12" Type="http://schemas.openxmlformats.org/officeDocument/2006/relationships/customXml" Target="../ink/ink58.xml"/><Relationship Id="rId17" Type="http://schemas.openxmlformats.org/officeDocument/2006/relationships/customXml" Target="../ink/ink62.xml"/><Relationship Id="rId2" Type="http://schemas.openxmlformats.org/officeDocument/2006/relationships/customXml" Target="../ink/ink52.xml"/><Relationship Id="rId16" Type="http://schemas.openxmlformats.org/officeDocument/2006/relationships/image" Target="../media/image14.png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61.xml"/><Relationship Id="rId10" Type="http://schemas.openxmlformats.org/officeDocument/2006/relationships/customXml" Target="../ink/ink57.xml"/><Relationship Id="rId19" Type="http://schemas.openxmlformats.org/officeDocument/2006/relationships/image" Target="../media/image16.png"/><Relationship Id="rId4" Type="http://schemas.openxmlformats.org/officeDocument/2006/relationships/customXml" Target="../ink/ink53.xml"/><Relationship Id="rId9" Type="http://schemas.openxmlformats.org/officeDocument/2006/relationships/customXml" Target="../ink/ink56.xml"/><Relationship Id="rId14" Type="http://schemas.openxmlformats.org/officeDocument/2006/relationships/customXml" Target="../ink/ink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98E-AD01-EDBA-CC72-F2C39428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920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018E-E89C-4A09-7766-041B4CFD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933"/>
            <a:ext cx="10515600" cy="527103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Tutorials:</a:t>
            </a:r>
          </a:p>
          <a:p>
            <a:r>
              <a:rPr lang="en-IN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https://www.youtube.com/live/59id0mDKlbE</a:t>
            </a:r>
            <a:endParaRPr lang="en-IN" dirty="0"/>
          </a:p>
          <a:p>
            <a:r>
              <a:rPr lang="en-IN" dirty="0">
                <a:hlinkClick r:id="rId3"/>
              </a:rPr>
              <a:t>https://youtu.be/Zxyy-kThLWE?si=fc4HhKGTgFPv_TtX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Documentation:</a:t>
            </a:r>
          </a:p>
          <a:p>
            <a:r>
              <a:rPr lang="en-IN" dirty="0">
                <a:hlinkClick r:id="rId4"/>
              </a:rPr>
              <a:t>https://docs.jbpm.org/7.74.1.Final/jbpm-docs/html_single/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Sample Apps</a:t>
            </a:r>
          </a:p>
          <a:p>
            <a:r>
              <a:rPr lang="en-IN" dirty="0">
                <a:hlinkClick r:id="rId5"/>
              </a:rPr>
              <a:t>https://github.com/business-applications/sample-react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4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94384-4D45-57E4-D6FA-C736B802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2AD916-17D7-F60B-E840-C01188734D12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2AD916-17D7-F60B-E840-C01188734D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CA8331-7286-FA8E-D94D-56995127E56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CA8331-7286-FA8E-D94D-56995127E5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377308-E2E7-3793-68BD-3512A9C638B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377308-E2E7-3793-68BD-3512A9C638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217BF4-FFEE-66F5-4CC4-F7653E98CAE3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217BF4-FFEE-66F5-4CC4-F7653E98C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13BDEB-F417-D5B2-F9FB-FFD36744580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13BDEB-F417-D5B2-F9FB-FFD3674458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476C28-05BB-1C81-529D-88E50A2BEC70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476C28-05BB-1C81-529D-88E50A2BEC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D39E03-9C12-0C4F-F856-6720D0AEF46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D39E03-9C12-0C4F-F856-6720D0AEF4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3FACC4-7B8A-8213-267D-B39CB96D3483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3FACC4-7B8A-8213-267D-B39CB96D34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EBC7D2-22A8-85F0-C453-B308FF4EA09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EBC7D2-22A8-85F0-C453-B308FF4EA0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C2B823-752D-41E3-F63D-8ABA46AA8AB1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C2B823-752D-41E3-F63D-8ABA46AA8A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6E2AD6-F0B6-70B7-CB4C-9A4D9C96FA0F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6E2AD6-F0B6-70B7-CB4C-9A4D9C96FA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40575D-65D5-8684-5C69-B51BE841E48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40575D-65D5-8684-5C69-B51BE841E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A6C2F6-6991-F079-B623-B91D7DF7ABA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A6C2F6-6991-F079-B623-B91D7DF7AB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333399-501B-0C8D-5B79-A9FD555CB8B9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333399-501B-0C8D-5B79-A9FD555CB8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812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DC2FD53-503D-7D4A-E7DB-82C7840434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098" y="618733"/>
            <a:ext cx="1005980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7544C-91CB-410F-DFC2-7251225E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F0D700-801E-E3F5-B21E-C136C3043E4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F0D700-801E-E3F5-B21E-C136C3043E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FCE168-C33D-AD24-FEA4-D19D39586A6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FCE168-C33D-AD24-FEA4-D19D39586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0B8929-B4E9-DB65-EBE1-64BAFBC082A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0B8929-B4E9-DB65-EBE1-64BAFBC082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6B481-A4DE-F8CE-E3A2-C26EE51767A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6B481-A4DE-F8CE-E3A2-C26EE5176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4766B3-E34E-9846-2644-1F0661F33B2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4766B3-E34E-9846-2644-1F0661F33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28BE1A-90E8-A401-2ACF-EFB0DA87EB4F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28BE1A-90E8-A401-2ACF-EFB0DA87EB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8621B0-04F0-2D57-F699-21823578E7D1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8621B0-04F0-2D57-F699-21823578E7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229DEC-7BC9-2E3C-CD89-03E69D895F9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229DEC-7BC9-2E3C-CD89-03E69D895F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4C8A53-FC3B-8079-1D1E-ACDBCF0C871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4C8A53-FC3B-8079-1D1E-ACDBCF0C87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4BECDF-A0C7-414D-84F8-00D0A0C7590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4BECDF-A0C7-414D-84F8-00D0A0C759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1D8A2D-3E26-E0A9-271D-14F7BE40CEC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1D8A2D-3E26-E0A9-271D-14F7BE40CE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472AC3-72D0-5C8B-7668-106ABC881E2C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472AC3-72D0-5C8B-7668-106ABC881E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58FEF66-3477-4BB3-C9DF-28138D72F5C2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58FEF66-3477-4BB3-C9DF-28138D72F5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CC6D17-419C-249A-5FF5-EFE8F300196C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CC6D17-419C-249A-5FF5-EFE8F30019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2D4C8ED-1FBF-D005-5A29-43AAB2C71B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75836" y="418680"/>
            <a:ext cx="844032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3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8232-577F-C6FD-11CD-6F276FDE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12EA01-19A4-6C75-D20A-2245805DE87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12EA01-19A4-6C75-D20A-2245805DE8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2897A9-3BD5-53F9-D75A-91E685BD90C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2897A9-3BD5-53F9-D75A-91E685BD9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ED4920-99D4-06B4-5703-9917C061C62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ED4920-99D4-06B4-5703-9917C061C6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8D5E34-75F1-B5B7-CE20-6700DD405C6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8D5E34-75F1-B5B7-CE20-6700DD405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ACE826-3BBF-1A71-4C62-1D8AA705BDEB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ACE826-3BBF-1A71-4C62-1D8AA705BD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EBFC3-C77B-1B4B-0F4B-5331C63D16FA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EBFC3-C77B-1B4B-0F4B-5331C63D16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326D24-B721-EA06-A35C-36536BB366F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326D24-B721-EA06-A35C-36536BB366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A88894-F06F-FBE4-2176-5DE7438A14A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A88894-F06F-FBE4-2176-5DE7438A14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28619-6522-BFF7-006F-E125595F53B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28619-6522-BFF7-006F-E125595F53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FAFFDD-5A69-C451-14B6-ABE9DA68D07C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FAFFDD-5A69-C451-14B6-ABE9DA68D0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CD3B40-D959-49C5-E54F-E89D831EA8F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CD3B40-D959-49C5-E54F-E89D831EA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EBFB91-3B46-63B3-9D06-388076F3361A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EBFB91-3B46-63B3-9D06-388076F33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C62C18-41B1-4B77-CEC2-0A9955F39FF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C62C18-41B1-4B77-CEC2-0A9955F39F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922DA6-D729-0391-65ED-2A9DE0FBDB9E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922DA6-D729-0391-65ED-2A9DE0FBD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9B34E7F-C2C5-A5F4-4594-4718F87CCC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939" y="504417"/>
            <a:ext cx="11622122" cy="5849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4A61622-A077-ABB4-8B22-D0D3723D63C4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4A61622-A077-ABB4-8B22-D0D3723D63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66107" y="46880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25E710-4796-9878-0567-477DE4A2B67C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25E710-4796-9878-0567-477DE4A2B67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814507" y="6050240"/>
                <a:ext cx="15264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8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37782-666B-C3ED-0637-EC69D5DD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C6C3C7-DA9E-C3C0-157E-98D85B32C6B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C6C3C7-DA9E-C3C0-157E-98D85B32C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833C74-42DB-7D29-B150-5BA2230DAF3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833C74-42DB-7D29-B150-5BA2230DAF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97732D-B60F-7A1A-2BA6-0D9C4C7938B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97732D-B60F-7A1A-2BA6-0D9C4C7938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0051D9-31E2-BE23-0D0C-2127C433298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0051D9-31E2-BE23-0D0C-2127C43329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9745F3-9376-E287-91BB-3283606B78C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9745F3-9376-E287-91BB-3283606B78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CF368C-6711-AE76-222F-495D12860986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CF368C-6711-AE76-222F-495D128609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BAC272-A46D-6B61-5A59-86EA3890969D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BAC272-A46D-6B61-5A59-86EA389096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1A8906-DD96-63F8-074A-7D1D615DA8B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1A8906-DD96-63F8-074A-7D1D615DA8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DD0629E-24B1-35FC-76C2-C03909C831FB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DD0629E-24B1-35FC-76C2-C03909C831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D115C0-CD42-B2DC-5BDE-92807B83A7F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D115C0-CD42-B2DC-5BDE-92807B83A7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D17CDC-2EBF-2713-C7DA-2665C01AD377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D17CDC-2EBF-2713-C7DA-2665C01AD3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18F435-5BF7-B1A9-1F38-0ADF9E36040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18F435-5BF7-B1A9-1F38-0ADF9E360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8F71A3-6C71-7868-128E-57ACBF4192C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8F71A3-6C71-7868-128E-57ACBF4192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FCDB4D-D940-7330-2861-99E6DDA12812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FCDB4D-D940-7330-2861-99E6DDA12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C2F26E-C7E1-9DCE-9748-B3E6DB57E4F1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C2F26E-C7E1-9DCE-9748-B3E6DB57E4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091CA9-3A1E-9225-B76E-5DA86706DB7B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091CA9-3A1E-9225-B76E-5DA86706DB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3E1C94-270D-540A-55A2-6E0FBACE6376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3E1C94-270D-540A-55A2-6E0FBACE63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4F2FBBC-2153-7769-299E-9C37B21AFF0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281" y="361522"/>
            <a:ext cx="10831437" cy="6134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D2E425-74BD-3BBB-BCB6-6E218918566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D2E425-74BD-3BBB-BCB6-6E21891856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38427" y="360440"/>
                <a:ext cx="4309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E292BE7-5D8A-F244-9B93-AB2B569FCB40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E292BE7-5D8A-F244-9B93-AB2B569FCB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987" y="6379640"/>
                <a:ext cx="407484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33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E482-13F2-88C0-A687-C27CCEF81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A960C4-47C3-3EAA-75C5-BB83EE1250CC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A960C4-47C3-3EAA-75C5-BB83EE125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56E16-CD19-B864-A0AA-431C9DF0100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56E16-CD19-B864-A0AA-431C9DF01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05D11C-DD23-5448-CC4A-30AFBC35AC0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05D11C-DD23-5448-CC4A-30AFBC35AC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5EF58C-8CB0-45C9-6D67-FE63FE297C9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5EF58C-8CB0-45C9-6D67-FE63FE297C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AAEB68-5582-FD6D-8055-A45D142FC93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AAEB68-5582-FD6D-8055-A45D142FC9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62C388-C52E-EB66-40F4-126231111CC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62C388-C52E-EB66-40F4-126231111C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E3C6B1-EBAF-51BD-5B41-D6FFFF7FA32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E3C6B1-EBAF-51BD-5B41-D6FFFF7FA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A758FA-8653-B4DF-6D37-B1DECCAE4CA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A758FA-8653-B4DF-6D37-B1DECCAE4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474941-0736-C514-1D77-E0004599B16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474941-0736-C514-1D77-E0004599B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FE0F037-E14B-D5F7-2C80-AF2610A54C16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FE0F037-E14B-D5F7-2C80-AF2610A54C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386A1B-5847-E36D-9A14-FD9FF5EDBF4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386A1B-5847-E36D-9A14-FD9FF5EDBF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93CA83-2D7E-26FA-703A-2E39DD8FE5D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93CA83-2D7E-26FA-703A-2E39DD8FE5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E273D2-F4EC-A845-F97B-6A3E1E775DB6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E273D2-F4EC-A845-F97B-6A3E1E775D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EEB00A-8665-A6D3-DD5C-A4521609E27B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EEB00A-8665-A6D3-DD5C-A4521609E2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60B81E-646D-D837-2081-A360AAE67E1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60B81E-646D-D837-2081-A360AAE67E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4C3FD1-FEA2-458C-0B35-0EF4178C569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4C3FD1-FEA2-458C-0B35-0EF4178C56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F0AC95-B644-EC24-1AA8-39E814BF6C5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F0AC95-B644-EC24-1AA8-39E814BF6C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6B8BB2-6D1A-3793-92C8-99B41A7B5A1E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6B8BB2-6D1A-3793-92C8-99B41A7B5A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C9BD99-A958-1BF1-D9B2-DE33513C3714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C9BD99-A958-1BF1-D9B2-DE33513C371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EED2B2-5A21-CC4B-32F1-1CBEC7779BB3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EED2B2-5A21-CC4B-32F1-1CBEC7779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4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0D58149-1BF2-5A6E-FF45-6335032E035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0255" y="575864"/>
            <a:ext cx="11031489" cy="5706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211A96-170A-778F-11A2-1633AC69B47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211A96-170A-778F-11A2-1633AC69B4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55107" y="527120"/>
                <a:ext cx="7660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30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0884-D490-8450-A30B-2C02E496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5A069B-D0B2-0F95-FF63-67CE7728A8F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5A069B-D0B2-0F95-FF63-67CE7728A8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BEA506-9905-140D-FA5C-FF3FE3E81A43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BEA506-9905-140D-FA5C-FF3FE3E81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B96F75-5FC4-50AA-7359-9C3F8A5F4D3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B96F75-5FC4-50AA-7359-9C3F8A5F4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492B4B-BA3D-2D29-2632-09E1CEE15DD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492B4B-BA3D-2D29-2632-09E1CEE15D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81C0EB-9345-FBC5-B592-4F46D6C1867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81C0EB-9345-FBC5-B592-4F46D6C18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C3F15D-BE97-1D5D-2437-A327996B81D8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C3F15D-BE97-1D5D-2437-A327996B81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E725AE-D9E1-B3A3-60EA-A6A9A84B1BF5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E725AE-D9E1-B3A3-60EA-A6A9A84B1B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B44EBE-C1CB-B635-1A5D-A9207E463B0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B44EBE-C1CB-B635-1A5D-A9207E463B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C0A825-35DB-5CA4-A02B-9C873A41F7C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C0A825-35DB-5CA4-A02B-9C873A41F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8DCF9B-6846-3C74-B907-9340D1772CCA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8DCF9B-6846-3C74-B907-9340D1772C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6745E2-962F-FD33-C562-A191B088D6AE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6745E2-962F-FD33-C562-A191B088D6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A461696-8B54-B4B8-671F-C00D9080D84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A461696-8B54-B4B8-671F-C00D9080D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94423F9-5106-A8A7-02E8-C0AE879BFE0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94423F9-5106-A8A7-02E8-C0AE879BFE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4F8931-DC65-CE7A-3208-636448C15979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4F8931-DC65-CE7A-3208-636448C15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B35E37-3D15-28C0-ACF4-3D24664FEDDC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B35E37-3D15-28C0-ACF4-3D24664FED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D6E580-C04A-2B40-2948-AC9944A743B8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D6E580-C04A-2B40-2948-AC9944A743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8BBF98-49DC-CE69-D139-9E48001592A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8BBF98-49DC-CE69-D139-9E48001592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426CAE-4538-3B99-F292-E1E0BCB9CDE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426CAE-4538-3B99-F292-E1E0BCB9CD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A0B4A0-F087-8184-B835-0F3B72C7E8E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A0B4A0-F087-8184-B835-0F3B72C7E8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28FEA2-2172-DE20-D594-3C79900D155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28FEA2-2172-DE20-D594-3C79900D15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9E3554E-8764-C585-7B90-EEDD8247904D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9E3554E-8764-C585-7B90-EEDD8247904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BC3874-498C-F778-9FE3-34F8302DFC67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BC3874-498C-F778-9FE3-34F8302DFC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C4E5BA-9623-DE0D-FB5A-E00488788A7F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C4E5BA-9623-DE0D-FB5A-E00488788A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18FCEF-A22D-9E46-025A-9874032FC30E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18FCEF-A22D-9E46-025A-9874032FC3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54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EAE10860-4CF3-38B6-C662-5306427CBF9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6386" y="494890"/>
            <a:ext cx="11479227" cy="586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C874D1-6AA7-EFBC-F42F-FF190E55FC7E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C874D1-6AA7-EFBC-F42F-FF190E55FC7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87347" y="481040"/>
                <a:ext cx="11534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F9FDBB-9BB0-A56A-8975-F93CC1C1D7B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F9FDBB-9BB0-A56A-8975-F93CC1C1D7B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373507" y="6013160"/>
                <a:ext cx="525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9B5378F-F345-600B-7142-4772D9B3D28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9B5378F-F345-600B-7142-4772D9B3D28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8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B5C9-24F2-B5EB-C056-BCF1A189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8A7FBD-D09E-89C4-7BE2-8297EA70FD1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8A7FBD-D09E-89C4-7BE2-8297EA70FD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00F81D-361F-ED7B-8484-846E36849D1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00F81D-361F-ED7B-8484-846E36849D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66D77-8736-747D-D5C3-471B091007E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866D77-8736-747D-D5C3-471B091007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00C5E4-D4C9-BFA7-06CD-B02129823E7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00C5E4-D4C9-BFA7-06CD-B02129823E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75A8A6-932A-D137-63D9-854B1753F6A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75A8A6-932A-D137-63D9-854B1753F6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14674D-1339-22DD-44CC-8F28BC011086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14674D-1339-22DD-44CC-8F28BC0110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6CDE05-CEAB-E3B5-5D86-570620C6E28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6CDE05-CEAB-E3B5-5D86-570620C6E2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F0D34-6F54-D0D0-CD30-EE28B7890A4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F0D34-6F54-D0D0-CD30-EE28B7890A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E7F9A5-06DE-4938-72C0-A3356646ECD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E7F9A5-06DE-4938-72C0-A3356646EC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F07CE2F-8296-CE36-BD2C-C91D5DFBD4CD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F07CE2F-8296-CE36-BD2C-C91D5DFBD4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485B44-D0C0-8754-96F3-6B85EF65189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485B44-D0C0-8754-96F3-6B85EF651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D75041-87B8-F9C2-8767-BCCBC07C8F95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D75041-87B8-F9C2-8767-BCCBC07C8F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FCEC7D-3B4C-8168-EC80-F1AC6D24F57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FCEC7D-3B4C-8168-EC80-F1AC6D24F57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7693FB-425B-FE53-EE06-66DEBE8A63EF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7693FB-425B-FE53-EE06-66DEBE8A63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7D9517-E716-DE60-B9D1-DF34456BB8B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7D9517-E716-DE60-B9D1-DF34456BB8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F4A6BA-7C67-3A31-1B49-BF995B3BD7A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F4A6BA-7C67-3A31-1B49-BF995B3BD7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B7DC31-1689-F0B1-BA9C-79111A0E9AE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B7DC31-1689-F0B1-BA9C-79111A0E9A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12DA6C-05B9-B27D-0E9D-3AC6440ED9E7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12DA6C-05B9-B27D-0E9D-3AC6440ED9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A0E75D-02A6-AE08-0F47-1155F5D0FCBF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A0E75D-02A6-AE08-0F47-1155F5D0FC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7F80E8-AA5E-7828-9770-A1501D019521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7F80E8-AA5E-7828-9770-A1501D019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AFEDF51-4F6D-B5DC-80F0-D43E4EF002C3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AFEDF51-4F6D-B5DC-80F0-D43E4EF002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9BEE99-6F96-0D8E-BF08-E59949D5B461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9BEE99-6F96-0D8E-BF08-E59949D5B4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4B9E48-ADD5-5D17-66ED-515DCA2A643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4B9E48-ADD5-5D17-66ED-515DCA2A64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2D9C59-1EAF-CDFA-9C95-9E13BACF914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2D9C59-1EAF-CDFA-9C95-9E13BACF91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60D16D-1B91-5C05-F3FD-CCF9103EB00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60D16D-1B91-5C05-F3FD-CCF9103EB0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0792166-24B4-8510-9257-87A753188FD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0792166-24B4-8510-9257-87A753188F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9032121-8ADA-DF6C-C0C5-2D1F1ABC5A49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9032121-8ADA-DF6C-C0C5-2D1F1ABC5A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CF96E7-4AA4-06CC-3758-2C6A87182C81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CF96E7-4AA4-06CC-3758-2C6A87182C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70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1D4514-6721-2EFE-F1D2-B6E161216A9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1D4514-6721-2EFE-F1D2-B6E161216A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42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496AF8-7661-D6BF-F409-B3D446B1985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89887" y="432969"/>
            <a:ext cx="10212225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2293-4FA9-2A98-F46E-360974A7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8AAE9B-4CBF-7F5D-3DAC-EF089A38AC4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8AAE9B-4CBF-7F5D-3DAC-EF089A38AC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6A3B19-E519-35CF-48BF-E79A2E28B3D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6A3B19-E519-35CF-48BF-E79A2E28B3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B78-A658-B649-71D4-6C07714C95D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B78-A658-B649-71D4-6C07714C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B082C5-44CF-0114-2381-C7E2807426D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B082C5-44CF-0114-2381-C7E2807426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62DD28-DD61-045C-A3A1-170A912F231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62DD28-DD61-045C-A3A1-170A912F23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668B40-51C5-B216-F49F-16D5538F59B1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668B40-51C5-B216-F49F-16D5538F59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CD5738-3333-C36B-C5DC-7EB9F646DC6B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CD5738-3333-C36B-C5DC-7EB9F646DC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49600-A7D1-4E1E-D0B3-38D7A0D89F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49600-A7D1-4E1E-D0B3-38D7A0D89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A99FB6-ADED-14F0-E222-15376F3CBBF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A99FB6-ADED-14F0-E222-15376F3CB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43CA34-8307-F675-6353-5AF5034781A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43CA34-8307-F675-6353-5AF5034781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094AB9-956F-4DE6-5D10-8C7B48B9AECB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094AB9-956F-4DE6-5D10-8C7B48B9A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386C24-4FB6-3489-CF08-EE7AAFC60F55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386C24-4FB6-3489-CF08-EE7AAFC60F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E8F29D-2B89-502D-FE0E-003F9D9B59D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E8F29D-2B89-502D-FE0E-003F9D9B59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5A5EDE-EB8B-3F44-E6FE-F758216779E0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5A5EDE-EB8B-3F44-E6FE-F75821677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9D90BF-5BA9-906E-27C1-121ED2652EF2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9D90BF-5BA9-906E-27C1-121ED2652E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5EC8DC-1646-6A3D-0A34-7DD90469C53C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5EC8DC-1646-6A3D-0A34-7DD90469C5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17E7B2-01F4-752C-D869-4FBC2DB3688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17E7B2-01F4-752C-D869-4FBC2DB36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35F3B0-D2BC-98A1-8DFA-8DF8A67DFDD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35F3B0-D2BC-98A1-8DFA-8DF8A67DFD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4B7AEAD-419A-1712-7BA0-5EADB98B8DC6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4B7AEAD-419A-1712-7BA0-5EADB98B8D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1DAB9B-19A9-F860-215F-015134DC40F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1DAB9B-19A9-F860-215F-015134DC40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01D63E-6FA0-BD73-212E-2F64B3750152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01D63E-6FA0-BD73-212E-2F64B37501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BC33A3-DE8C-AE6D-CAB2-7B15F035C1A3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BC33A3-DE8C-AE6D-CAB2-7B15F035C1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F391B3-8EAE-B4A0-A2EF-4A118BAE2177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F391B3-8EAE-B4A0-A2EF-4A118BAE21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4FBFE2-6ABA-781A-1E8A-683705C9187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4FBFE2-6ABA-781A-1E8A-683705C91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2397FFD-4327-A578-E96B-B60A4163BF01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2397FFD-4327-A578-E96B-B60A4163BF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D12D6EC-711E-0104-DC50-3200BEA613D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D12D6EC-711E-0104-DC50-3200BEA613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644B27-7B6F-944A-E86A-EADDC309145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644B27-7B6F-944A-E86A-EADDC309145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0EAAB8-7357-69EB-363A-747ABA0EB91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0EAAB8-7357-69EB-363A-747ABA0EB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AD0B58D-2CDE-1F8E-5026-F96CE4878C8A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AD0B58D-2CDE-1F8E-5026-F96CE4878C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7658A60-12DA-834E-CF4A-C82B9B37EB9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781" y="480601"/>
            <a:ext cx="11012437" cy="5896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8AB875D-3680-F330-5B91-318119F1572D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8AB875D-3680-F330-5B91-318119F1572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22067" y="474933"/>
                <a:ext cx="692280" cy="3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81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BE2EC-C370-4B0D-EBFA-301CF119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2FD02D-9CC8-A0B2-DC77-4DDC099DBCC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2FD02D-9CC8-A0B2-DC77-4DDC099DBC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D9698F-BF4A-4726-03F5-2CFB0D07926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D9698F-BF4A-4726-03F5-2CFB0D0792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99A3A2-87F3-35BE-7E36-C3B42AE0DC3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99A3A2-87F3-35BE-7E36-C3B42AE0DC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2994F4-D185-F5F5-CAF9-B593076A4DA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2994F4-D185-F5F5-CAF9-B593076A4D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8E8F17-A006-0460-7429-B9DA844B8E8C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8E8F17-A006-0460-7429-B9DA844B8E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8C15CA-49B9-9562-3A74-ACD985CFFADE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8C15CA-49B9-9562-3A74-ACD985CFFA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2C858D-6CDD-F6A6-815A-614D631F1BA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2C858D-6CDD-F6A6-815A-614D631F1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698AB8-425D-74CA-B786-68D72C60AFB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698AB8-425D-74CA-B786-68D72C60AF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96CFE5-0549-35D7-C068-6E8D9BE78DA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96CFE5-0549-35D7-C068-6E8D9BE78D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F1FFEE-BBC1-0171-E37B-885D7D204D7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F1FFEE-BBC1-0171-E37B-885D7D204D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15123A-9998-02E8-8C6D-7FFCBFA3C5E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15123A-9998-02E8-8C6D-7FFCBFA3C5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2E8978-E5DB-EB8A-0D7F-9F3123E9E38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2E8978-E5DB-EB8A-0D7F-9F3123E9E3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998FAE-EA05-72EE-E7E4-A2003B1F022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998FAE-EA05-72EE-E7E4-A2003B1F02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B79616-A61C-37CF-37FF-09C4B789407F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B79616-A61C-37CF-37FF-09C4B7894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446410-DB9A-8E86-0ADC-8C663806644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446410-DB9A-8E86-0ADC-8C66380664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42985F-3045-3542-8A17-05C6E222A979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42985F-3045-3542-8A17-05C6E222A9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B4F344-BBD7-F9B5-5007-5F1A94236EE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B4F344-BBD7-F9B5-5007-5F1A94236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BAD9BB-A9C0-B31B-B29D-7D58DA35E7C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BAD9BB-A9C0-B31B-B29D-7D58DA35E7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806342-92E6-94E8-0417-8720CB469913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806342-92E6-94E8-0417-8720CB46991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E111E3-AA2E-0755-CBCA-5307D92023C7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E111E3-AA2E-0755-CBCA-5307D9202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B6F5A-DC1F-2AFA-D48E-82E86371FAB5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B6F5A-DC1F-2AFA-D48E-82E86371FA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C6E330-53D9-A6D7-B86A-26BB49C23DA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C6E330-53D9-A6D7-B86A-26BB49C23D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450CCA-55D3-A2AE-852E-AC6CA9D7B73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450CCA-55D3-A2AE-852E-AC6CA9D7B7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9686C51-D9ED-BC76-AD84-EC61B6A5BEC3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9686C51-D9ED-BC76-AD84-EC61B6A5B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854C53-3C55-5310-FC7B-AFBA0440775E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854C53-3C55-5310-FC7B-AFBA044077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01AA3F-3C7A-6A09-8524-5D2ECA592A70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01AA3F-3C7A-6A09-8524-5D2ECA592A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6D19F8D-0A39-1556-6447-B444928C28D0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6D19F8D-0A39-1556-6447-B444928C28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E8E644E-E8BD-6E35-6DC4-702098C6D13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E8E644E-E8BD-6E35-6DC4-702098C6D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B68AB2-4E73-441B-95C7-87FAD33FE7E2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B68AB2-4E73-441B-95C7-87FAD33FE7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023F18F-BDF7-FF73-B0FB-AD9A4D366B40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023F18F-BDF7-FF73-B0FB-AD9A4D366B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46DCA6-8ECF-5E29-6504-D64B50C09CB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46DCA6-8ECF-5E29-6504-D64B50C09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98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702705-6534-A498-91F2-B2D9F8E6B596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702705-6534-A498-91F2-B2D9F8E6B5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634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DCD8692-50D8-CF42-1CBC-013A8DDA4A0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23203" y="861654"/>
            <a:ext cx="1034559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5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DF9A3-BD7A-03E9-B438-F1FB0E5F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A92B7F-69AA-6014-6FBC-298CE0648E0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A92B7F-69AA-6014-6FBC-298CE0648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4BC694-4E75-9522-6951-DFE0A3EFFA5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4BC694-4E75-9522-6951-DFE0A3EFF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CAE4B3-C150-FEB5-B625-00CA7598255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CAE4B3-C150-FEB5-B625-00CA759825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7448FE-1398-8937-A858-F169AF5C8559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7448FE-1398-8937-A858-F169AF5C85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E20AFD-E8D3-DB0E-5BD0-E7FDF698793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E20AFD-E8D3-DB0E-5BD0-E7FDF6987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ECAC20-3588-4EEF-2A21-9E54D1A5938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ECAC20-3588-4EEF-2A21-9E54D1A593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8EECF9-2915-1351-1D55-8A8CFB1A29C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8EECF9-2915-1351-1D55-8A8CFB1A29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616AB1-4559-5EEF-C520-D0FFA662690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616AB1-4559-5EEF-C520-D0FFA66269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A6BDFD-FA05-7A02-9465-89F809F5AB6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A6BDFD-FA05-7A02-9465-89F809F5AB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92AFFF-9A30-E79C-A820-FEAAC57D8D8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92AFFF-9A30-E79C-A820-FEAAC57D8D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428D59-ABA2-13EC-7368-0E99C9FB9A8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428D59-ABA2-13EC-7368-0E99C9FB9A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FD5952-F2D3-7584-C1BB-BA2E37320B42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FD5952-F2D3-7584-C1BB-BA2E37320B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963831-DDE5-99BD-87A5-BC158C102CF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963831-DDE5-99BD-87A5-BC158C102C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FB5BFA-9BEF-2F04-2D37-AD0FB5B31838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FB5BFA-9BEF-2F04-2D37-AD0FB5B318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B2A8C7-3963-F0D1-77CA-E916684290F5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B2A8C7-3963-F0D1-77CA-E916684290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E87E71-4394-055B-9B9F-34364359CB25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E87E71-4394-055B-9B9F-34364359CB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93BC31-DA90-3B41-C787-6E5E3D099CB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93BC31-DA90-3B41-C787-6E5E3D099C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D7CF850-0C17-33A9-AA7A-730AC3905C35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D7CF850-0C17-33A9-AA7A-730AC3905C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4CB8FE-5512-E221-B767-8D6F20F321C7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4CB8FE-5512-E221-B767-8D6F20F321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F97CEE-6428-3F9B-E67C-792138009A3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F97CEE-6428-3F9B-E67C-792138009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AE7EBA-1B25-AC53-1EC4-C375C80D2582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AE7EBA-1B25-AC53-1EC4-C375C80D25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98125E-F5A6-4399-30CA-5D9127C9C2A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98125E-F5A6-4399-30CA-5D9127C9C2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70E1DA-0144-8A0D-CA3B-61EE0B28EE75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70E1DA-0144-8A0D-CA3B-61EE0B28EE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E442F7C-4EA0-2901-E4D7-D8D2461746B5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E442F7C-4EA0-2901-E4D7-D8D2461746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04D5EA-3568-58BB-9C56-FCE5D45E9BDB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04D5EA-3568-58BB-9C56-FCE5D45E9B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51E59A-16D0-EAD1-1EAC-4A6826F20C4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51E59A-16D0-EAD1-1EAC-4A6826F20C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523C3C-7B8D-10C0-4223-44B4AD520C98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523C3C-7B8D-10C0-4223-44B4AD520C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99322B-C754-4F09-613E-4749C7EBDCFC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99322B-C754-4F09-613E-4749C7EBDC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8BB8AEF-B520-F106-5B6E-401E79B6038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8BB8AEF-B520-F106-5B6E-401E79B603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467A820-BE68-29D7-B974-9B5277C8EA3D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467A820-BE68-29D7-B974-9B5277C8EA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7AD9E5-3939-D18E-5D85-88B2224C52C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7AD9E5-3939-D18E-5D85-88B2224C52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9B6CD17-528A-B5AC-0B78-143BB0CD81ED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9B6CD17-528A-B5AC-0B78-143BB0CD8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16ACF2FD-CF3B-052F-A558-226A996BBD1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5439" y="375811"/>
            <a:ext cx="11441122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FC4359-2DA1-BA23-D5B7-E5356F79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4" y="533399"/>
            <a:ext cx="11411979" cy="5300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AEBE2F-BE2E-3A97-B19B-94EA3B5B730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AEBE2F-BE2E-3A97-B19B-94EA3B5B73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954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4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E0819-F2B1-1CF2-6EAB-CF687BEA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9C4F23-B1C6-6B0E-47B8-C81B38C9D480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9C4F23-B1C6-6B0E-47B8-C81B38C9D4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0854F8-E6CA-5FE7-0ADB-12165A9954C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0854F8-E6CA-5FE7-0ADB-12165A995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38D96A-A6AF-A21A-54E2-462A2E60A115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38D96A-A6AF-A21A-54E2-462A2E60A1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2A3DC5-C09B-43C4-C826-9AA947C5AF4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2A3DC5-C09B-43C4-C826-9AA947C5A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349236-29B5-600F-8B16-8C344B34BB8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349236-29B5-600F-8B16-8C344B34B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F151DC-F74C-B813-2D78-AACD3F95217B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F151DC-F74C-B813-2D78-AACD3F9521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6AB0C4-3F2B-55E6-F6A5-D0CC74DAE2B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6AB0C4-3F2B-55E6-F6A5-D0CC74DAE2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F4A97-9754-37F9-BCED-B8FA3765C65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F4A97-9754-37F9-BCED-B8FA3765C6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0EED364-3DEB-9336-46E8-09CD49FAEEE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0EED364-3DEB-9336-46E8-09CD49FAE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B82741-1DEC-35D2-FC9F-CD48B246870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B82741-1DEC-35D2-FC9F-CD48B24687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C8C0CD-A643-14B3-0CBF-33FCF13989E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C8C0CD-A643-14B3-0CBF-33FCF1398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F98898-EA7A-1C9F-170A-5F6A5126583D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F98898-EA7A-1C9F-170A-5F6A512658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D5808F-C582-EDF0-EA7A-E69E5E5F534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D5808F-C582-EDF0-EA7A-E69E5E5F53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319424-8F61-D66C-90AA-2BB2DDCC50F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319424-8F61-D66C-90AA-2BB2DDCC50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4E0B8A-B6E7-F516-85CD-9AE4FDA678C4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4E0B8A-B6E7-F516-85CD-9AE4FDA678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70CCF-090D-699F-8AE8-1FBFD93B58D8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70CCF-090D-699F-8AE8-1FBFD93B58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DFA596-8405-F657-D458-3C44FD8C4D9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DFA596-8405-F657-D458-3C44FD8C4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EBCA6E-F59B-832F-D4DB-E7A2FF4923C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EBCA6E-F59B-832F-D4DB-E7A2FF4923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1B9A52-5AE7-B063-C397-902958E00B17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1B9A52-5AE7-B063-C397-902958E00B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BE5488-5AD2-8A03-1350-1E9E3D7849DA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BE5488-5AD2-8A03-1350-1E9E3D784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52CC2E-9ADC-49F5-B547-25EB316BD0FD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52CC2E-9ADC-49F5-B547-25EB316BD0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AB3F0D-FE20-6D52-22F9-092C50546E4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AB3F0D-FE20-6D52-22F9-092C50546E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A3D77B-F500-2731-C6E9-C602FD839B65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A3D77B-F500-2731-C6E9-C602FD839B6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9AA9B4-9EF1-B6E2-3587-78127834E2E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9AA9B4-9EF1-B6E2-3587-78127834E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179F1C-D18A-C298-4751-11785FCFA8DF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179F1C-D18A-C298-4751-11785FCFA8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60BCADD-3493-495D-9ED7-D6C0A49EFBF3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60BCADD-3493-495D-9ED7-D6C0A49EFB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8075FB9-BF4A-8ADE-4E8A-1AC5A1551545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8075FB9-BF4A-8ADE-4E8A-1AC5A15515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E2BFF6-7B20-3BD2-5462-04F42227B124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E2BFF6-7B20-3BD2-5462-04F42227B1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5FBCB0-9A67-5B14-D8E0-A5829A2E63D4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5FBCB0-9A67-5B14-D8E0-A5829A2E63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6694569-D3DB-4462-EA9C-4F0135FE89A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6694569-D3DB-4462-EA9C-4F0135FE89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E82A1A5-07F0-36EB-05F7-E9C22A6B0269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E82A1A5-07F0-36EB-05F7-E9C22A6B02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34FF26-EBB4-8E16-C801-B57C14547085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34FF26-EBB4-8E16-C801-B57C145470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ABF7F40-CC62-EE71-E1EA-F4210839C1E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00691" y="750320"/>
            <a:ext cx="871659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0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3088-B7FE-FC85-050A-3EB242A0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64DB10-2AC6-E0E9-38A6-475CFBFD34A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64DB10-2AC6-E0E9-38A6-475CFBFD34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DC54C-6E55-BAF4-471E-5BBFB1B41E8A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DC54C-6E55-BAF4-471E-5BBFB1B41E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36BB2A-89F3-7340-868E-616168579AF8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36BB2A-89F3-7340-868E-616168579A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61C2E8-FADA-0BAF-CD26-9E10321F1FF8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61C2E8-FADA-0BAF-CD26-9E10321F1F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D30417-DE08-671D-5422-1A0AA046E4D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D30417-DE08-671D-5422-1A0AA046E4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641440-109D-0EBC-E8ED-F1CE5E1C123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641440-109D-0EBC-E8ED-F1CE5E1C12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609177-0E1F-B591-55FA-067AC053B20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609177-0E1F-B591-55FA-067AC053B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CBE9D6-6500-7F5D-07EC-541B57745A0D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CBE9D6-6500-7F5D-07EC-541B57745A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FBD68E-2BF0-AECE-47FA-967969570A3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FBD68E-2BF0-AECE-47FA-967969570A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A28085-8BA9-DA95-90A1-593E5F6414A8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A28085-8BA9-DA95-90A1-593E5F6414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F20855-9957-C5C1-679F-6499BEDB352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F20855-9957-C5C1-679F-6499BEDB35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8613E-E67F-1261-24D0-E2F2F1BE711B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08613E-E67F-1261-24D0-E2F2F1BE71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90021D6-6107-C888-0F6F-C8ADD341B97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90021D6-6107-C888-0F6F-C8ADD341B9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87621B-FEDC-975B-D4AD-D467BB498E8D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87621B-FEDC-975B-D4AD-D467BB498E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A9E1D5-FB67-05C4-1FD7-D59DFCDA7F5E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A9E1D5-FB67-05C4-1FD7-D59DFCDA7F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31FA65B-5461-0462-85D8-29965FB600DB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31FA65B-5461-0462-85D8-29965FB600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CE7DB6-2F8E-79C0-24C9-E74ABE5E5BD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CE7DB6-2F8E-79C0-24C9-E74ABE5E5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03B8FC-CE68-96D2-22C2-D95DA7DFF143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03B8FC-CE68-96D2-22C2-D95DA7DFF1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B0A491-7CFB-17AD-4ECC-C145DBB2F076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B0A491-7CFB-17AD-4ECC-C145DBB2F0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EA14D6-E2A0-A192-2862-C07A3E41731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EA14D6-E2A0-A192-2862-C07A3E4173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832928D-EF29-3B1E-DF7D-D104EDC215A9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832928D-EF29-3B1E-DF7D-D104EDC215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B9403B-690F-40D9-1CBA-D17F3CD893C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B9403B-690F-40D9-1CBA-D17F3CD893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550EE4-8C1F-F146-023B-0806D28D701A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550EE4-8C1F-F146-023B-0806D28D70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3D4909-DFFD-FA85-F110-0DFB2E63E580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3D4909-DFFD-FA85-F110-0DFB2E63E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E8C342-27EB-F6BC-0232-820202712EC7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E8C342-27EB-F6BC-0232-820202712E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CA068E-750B-B343-5D6C-D8AD6BC154C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CA068E-750B-B343-5D6C-D8AD6BC154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E5A9A47-21AD-A107-45D4-F0F3463499D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E5A9A47-21AD-A107-45D4-F0F3463499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4154BD-80DB-73DD-5D20-C0FB5F2B871E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4154BD-80DB-73DD-5D20-C0FB5F2B87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FFCAD5-9E61-B43B-B6F8-07445A975C87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FFCAD5-9E61-B43B-B6F8-07445A975C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0A968A-CF81-14E4-A8A8-2DB8E742C8EF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0A968A-CF81-14E4-A8A8-2DB8E742C8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968706B-C3E6-66FD-9CEA-D17151539916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968706B-C3E6-66FD-9CEA-D17151539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6B6E2B-A388-18D7-4E52-A7246268C947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6B6E2B-A388-18D7-4E52-A7246268C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2C644F23-966C-1153-D01A-E1C84721194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94650" y="304364"/>
            <a:ext cx="1020269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35F57-805E-CDCE-8ECC-F076BC1D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7A0149-4399-FD49-F2ED-B3F1CA7771F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7A0149-4399-FD49-F2ED-B3F1CA7771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A5CCE0-D7B0-8507-770A-9E6392717A7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A5CCE0-D7B0-8507-770A-9E6392717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93A76B-92FC-5E08-91A0-BC8CCA76190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93A76B-92FC-5E08-91A0-BC8CCA761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BEA15-77B5-A325-A73D-DC016149700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BEA15-77B5-A325-A73D-DC01614970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426519-7146-0EFC-9901-FE1E34684567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426519-7146-0EFC-9901-FE1E34684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C4363B-29B3-E750-472A-28059CB05A3F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C4363B-29B3-E750-472A-28059CB05A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CBC78E-E2A4-51FF-D160-9731BBF4CD2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CBC78E-E2A4-51FF-D160-9731BBF4C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7D5312-73D8-BCF2-131A-28E9397D42F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7D5312-73D8-BCF2-131A-28E9397D4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BEC221-BFFA-0546-501F-6F1E657085A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BEC221-BFFA-0546-501F-6F1E65708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3CEDD2-8CF4-DA01-54D8-9BB51840BE2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3CEDD2-8CF4-DA01-54D8-9BB51840BE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C89F31-F84F-36C4-5A19-BEA477A3E6D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C89F31-F84F-36C4-5A19-BEA477A3E6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DCB0C8-1BE7-B495-0EB9-53FEDFF64D4D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DCB0C8-1BE7-B495-0EB9-53FEDFF64D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1DD66D-7775-AE1A-6240-2AC817FF297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1DD66D-7775-AE1A-6240-2AC817FF29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223D34-7BCD-2A6C-1BFC-0585A12206C3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223D34-7BCD-2A6C-1BFC-0585A12206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5F8F0D0-5D57-EB19-9873-A7DF5D886DF2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5F8F0D0-5D57-EB19-9873-A7DF5D886D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477528-8F42-3034-5F59-D006F1EE415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477528-8F42-3034-5F59-D006F1EE41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FD9FFD-4531-7401-CFB7-80F4D65A33BA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FD9FFD-4531-7401-CFB7-80F4D65A33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DEC707-B9AF-3CE5-EDFF-5BF62B18C8CE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DEC707-B9AF-3CE5-EDFF-5BF62B18C8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789130-B7C7-CDE3-B5B7-31D32D1CA69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789130-B7C7-CDE3-B5B7-31D32D1CA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7DF84A-8847-407B-61E5-2648EF9B07B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7DF84A-8847-407B-61E5-2648EF9B0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8D23C5-2CFA-7FC6-B6F1-D0CF9B61746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8D23C5-2CFA-7FC6-B6F1-D0CF9B6174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DA370D-8FC3-6F03-5895-2A875B55A1DD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DA370D-8FC3-6F03-5895-2A875B55A1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C12ACD-CBF7-3469-E55A-23980055BFB6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C12ACD-CBF7-3469-E55A-23980055BF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4654AE3-30B3-E64D-2A48-D8B50864167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4654AE3-30B3-E64D-2A48-D8B5086416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AD0A4F-68AF-1733-FE2F-8511D73A6AC7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AD0A4F-68AF-1733-FE2F-8511D73A6A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430364-32FF-DDAA-60EA-B3A99C05C46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430364-32FF-DDAA-60EA-B3A99C05C4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370B37-F0D5-519D-5A62-4890E4ACA657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370B37-F0D5-519D-5A62-4890E4ACA6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0D786E-E026-E1DF-B523-2DBE786155CB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0D786E-E026-E1DF-B523-2DBE78615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953875-67F3-7FC1-4DD3-88B2424DA167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953875-67F3-7FC1-4DD3-88B2424DA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9DBB8BB-1794-E5A9-8A0B-09D478035A23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9DBB8BB-1794-E5A9-8A0B-09D478035A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9FE4A46-7BC1-C1C2-B590-479FB40720E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9FE4A46-7BC1-C1C2-B590-479FB40720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2DD7CD-57B8-0125-4C34-EC45D681A8FC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2DD7CD-57B8-0125-4C34-EC45D681A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B00E1DB-F3F9-BF62-ADF9-E34CED6C79B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6651" y="904522"/>
            <a:ext cx="9478698" cy="5048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7B234F-8A7A-8824-5B7B-F04D6B6F5832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7B234F-8A7A-8824-5B7B-F04D6B6F583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95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8F47-9710-D83A-344B-761403B0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12A67-2E14-7119-DAF6-1D095C3BA5F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12A67-2E14-7119-DAF6-1D095C3BA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DF10CD-DF89-711F-D154-24BED74CE6C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DF10CD-DF89-711F-D154-24BED74CE6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EBCAAD-9464-199F-BFF6-AD0BF50BC2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EBCAAD-9464-199F-BFF6-AD0BF50BC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F2CF55-8FB2-FBC5-AA0E-514776D37B86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F2CF55-8FB2-FBC5-AA0E-514776D37B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3007DA-B163-6B62-21AE-9D1F2C6C5ED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3007DA-B163-6B62-21AE-9D1F2C6C5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13A11E-1B26-A38A-0B8B-803A7FE880C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13A11E-1B26-A38A-0B8B-803A7FE880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2F42A6-F23B-28BC-CBE5-0C006355FA07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2F42A6-F23B-28BC-CBE5-0C006355FA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9AAD0A-3B85-0253-9BFB-0F63E782FC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9AAD0A-3B85-0253-9BFB-0F63E782FC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2FE02C-1B65-B539-7312-B39E1F232C1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2FE02C-1B65-B539-7312-B39E1F232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3AC3DE-02FF-9302-695C-BDEE09A1404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3AC3DE-02FF-9302-695C-BDEE09A140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7A4477-AE8C-87DB-F3F3-7C4E88C3D646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7A4477-AE8C-87DB-F3F3-7C4E88C3D6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A82DBA7-B565-330D-EF76-81B9039AEED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A82DBA7-B565-330D-EF76-81B9039AEE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A18C80-4637-9E31-F49D-1E48E42BEEC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A18C80-4637-9E31-F49D-1E48E42BEE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B14A97-17D3-DA7B-CDBB-CDB6D042C2DC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B14A97-17D3-DA7B-CDBB-CDB6D042C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D11DEB-64A6-3D0C-D74A-408DBBF6642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D11DEB-64A6-3D0C-D74A-408DBBF664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E93CBA-AB08-0A06-68A9-857FBD595146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E93CBA-AB08-0A06-68A9-857FBD5951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06B8D1-CA46-9807-6C1A-EA2EED2ED842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06B8D1-CA46-9807-6C1A-EA2EED2ED8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DB1452-4830-A77C-2AFB-9D8774770FB1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DB1452-4830-A77C-2AFB-9D8774770F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6C837C-0F5F-E099-7D46-C44C92CCA59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6C837C-0F5F-E099-7D46-C44C92CCA59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ECA748-9FA6-058C-F010-35B2C6867AB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ECA748-9FA6-058C-F010-35B2C6867A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77257D-3234-FB5B-1F69-A7ADC1E58A1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77257D-3234-FB5B-1F69-A7ADC1E58A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57A133-E982-0206-CDF3-DFE86346183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57A133-E982-0206-CDF3-DFE8634618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CC05CA-8444-9810-F788-656DBE443BC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CC05CA-8444-9810-F788-656DBE443B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3DB92A-A77A-6B0F-D5F9-E712524D38E4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3DB92A-A77A-6B0F-D5F9-E712524D38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A0638D3-DDEC-B95A-EC0C-3AFB7E1849E8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A0638D3-DDEC-B95A-EC0C-3AFB7E1849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F192FD-0ECB-967D-9FC7-0AD6340CE320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F192FD-0ECB-967D-9FC7-0AD6340CE32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52E0A4-10D2-B137-C5C6-D683AD52BB0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52E0A4-10D2-B137-C5C6-D683AD52B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01DE68-2913-CF5B-64C4-001A2119A545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01DE68-2913-CF5B-64C4-001A2119A5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C905DE-5D5A-53C5-5351-2EBA649C58BD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C905DE-5D5A-53C5-5351-2EBA649C58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2B10AEA-4DC0-8E34-440D-EADC1EDCF21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2B10AEA-4DC0-8E34-440D-EADC1EDCF2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C9C0286-9ABA-04B4-49BF-38CD0A2E2CD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C9C0286-9ABA-04B4-49BF-38CD0A2E2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58C83F1-481F-0AFF-2030-828157FD87D4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58C83F1-481F-0AFF-2030-828157FD87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989450-59CE-9D37-D26C-0AE77B96E3AD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989450-59CE-9D37-D26C-0AE77B96E3A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162930-5AF6-8AFD-2950-093E030C117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162930-5AF6-8AFD-2950-093E030C11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70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82E28BA8-2A90-2E04-8A4D-4A41C299EA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500528" y="904522"/>
            <a:ext cx="633500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9D4A2-3EB2-D102-7F20-E6B57D1BC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C17EE-7242-11D1-16A8-12641AD4009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C17EE-7242-11D1-16A8-12641AD400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F4EAFE-AE4D-8E38-A97D-E85629BC963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F4EAFE-AE4D-8E38-A97D-E85629BC96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389C81-90DD-E876-9132-5103E46CAB5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389C81-90DD-E876-9132-5103E46CA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427809-EA94-5058-03F4-B0EEFD7F71E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427809-EA94-5058-03F4-B0EEFD7F71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36266A-670B-6386-A3B9-259917CFEEF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36266A-670B-6386-A3B9-259917CFEE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2F79BA-3F91-CC16-8D4A-79F955917DF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2F79BA-3F91-CC16-8D4A-79F955917D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66D5D6-C61C-61A8-8D3A-1D0DC3E6E3C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66D5D6-C61C-61A8-8D3A-1D0DC3E6E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6A0197-FA6A-3508-732A-29149FEC979B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6A0197-FA6A-3508-732A-29149FEC97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50B8C0-27ED-FE56-E88A-395C2ADE6B0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50B8C0-27ED-FE56-E88A-395C2ADE6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03F34F-0AA1-8DE3-E7B9-3C78669EA00C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03F34F-0AA1-8DE3-E7B9-3C78669EA0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2DD36F-7AA7-5305-5E93-569D68B9087F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2DD36F-7AA7-5305-5E93-569D68B908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B566A3-378B-0B21-D77B-DA441D935E3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B566A3-378B-0B21-D77B-DA441D935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07AC14-D912-38EB-8D77-6640EFF68CF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07AC14-D912-38EB-8D77-6640EFF68C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99681B-D6BD-582C-51D1-12C5A63060F8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99681B-D6BD-582C-51D1-12C5A63060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A26497-DA89-4876-1D91-F2F247F6C078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A26497-DA89-4876-1D91-F2F247F6C0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00DBD3-54C9-211E-6453-410A0751AAF7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00DBD3-54C9-211E-6453-410A0751AA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22651-5B4E-9FF8-37D6-3915CF90F6D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22651-5B4E-9FF8-37D6-3915CF90F6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2878F65-23FD-BF71-03CB-8256E97F4744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2878F65-23FD-BF71-03CB-8256E97F47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DA9221-415C-DEA5-403B-651363264DB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DA9221-415C-DEA5-403B-651363264D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ED3F54-9A66-AB00-6F2B-8C8BD8D454D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ED3F54-9A66-AB00-6F2B-8C8BD8D454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861970-2722-4341-5BF5-78CE12FFBE5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861970-2722-4341-5BF5-78CE12FFBE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BA523D-2228-D7DD-0CDA-99902993CD6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BA523D-2228-D7DD-0CDA-99902993CD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0EB55F-D623-9F8E-4259-48539E1D760B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0EB55F-D623-9F8E-4259-48539E1D76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15D504-0B3B-E01A-ADE6-9AAF347B5B1A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15D504-0B3B-E01A-ADE6-9AAF347B5B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876BEF-41CB-5B07-67EC-CAB615B5A37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876BEF-41CB-5B07-67EC-CAB615B5A3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1205F8-EAB7-EEE6-FBEE-37C284E76DEF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1205F8-EAB7-EEE6-FBEE-37C284E76D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7F37B1-4A7B-6126-26AF-3AD581A98E4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7F37B1-4A7B-6126-26AF-3AD581A98E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DBD55A-1515-DAF4-644C-5DAF47D47382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DBD55A-1515-DAF4-644C-5DAF47D473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5C64395-52F5-9A55-7CC4-6333BCD2725A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5C64395-52F5-9A55-7CC4-6333BCD272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87A8ED-5422-AE0A-C8B0-BF86619F1A45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87A8ED-5422-AE0A-C8B0-BF86619F1A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F64EDC-A031-8A99-FB42-98A72F93625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F64EDC-A031-8A99-FB42-98A72F936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F3E218-4F5C-A074-F206-ABAE7F5E783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F3E218-4F5C-A074-F206-ABAE7F5E78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5DC1BE-38AE-38E6-1089-6B74CBC92C74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5DC1BE-38AE-38E6-1089-6B74CBC92C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F83B5EE-EA25-5931-F2DE-9C87E64BA2B9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F83B5EE-EA25-5931-F2DE-9C87E64BA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25C1225-170B-A39B-4049-92FC6B29DDB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47283" y="232916"/>
            <a:ext cx="8297433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7A20-FCDD-D297-A59D-A359FEB3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2B2737-302B-ABBE-BEA8-9881D7745803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2B2737-302B-ABBE-BEA8-9881D7745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5A7EA2-8449-0EAA-C0E7-28EC39875007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5A7EA2-8449-0EAA-C0E7-28EC39875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AB3BD6-A3EE-0515-22C5-4ECBEE5AA38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AB3BD6-A3EE-0515-22C5-4ECBEE5AA3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46FAB2-8608-C87F-B43B-8213B6907EB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46FAB2-8608-C87F-B43B-8213B6907E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326D86-405B-A729-C52B-F1E9F94D57BB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326D86-405B-A729-C52B-F1E9F94D5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100B68-9D54-02B1-DC0D-2BC0EB19539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100B68-9D54-02B1-DC0D-2BC0EB1953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BECD23-5803-3C01-DEA3-3BB008AC526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BECD23-5803-3C01-DEA3-3BB008AC52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454D23-F704-FD7E-E24C-47039348B4E6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454D23-F704-FD7E-E24C-47039348B4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90E9A0-2E09-8047-8B74-397EBF9C62E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90E9A0-2E09-8047-8B74-397EBF9C6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B3C7BA-35A3-12B3-59AA-E79CF3D7502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B3C7BA-35A3-12B3-59AA-E79CF3D750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D32A9B-4214-CBA8-95DA-1E141139108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D32A9B-4214-CBA8-95DA-1E14113910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7BD0AC-2183-9710-FCC2-4FEEC6EEA29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7BD0AC-2183-9710-FCC2-4FEEC6EEA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907495-8810-6B6C-EA23-823613F9246D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907495-8810-6B6C-EA23-823613F924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EDEE19-7B48-2952-DEC8-002F0E194C8B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EDEE19-7B48-2952-DEC8-002F0E194C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2FEFFF-E035-49AA-7225-00E6CA52B11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2FEFFF-E035-49AA-7225-00E6CA52B1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620617-46AF-56F2-0FDF-AF0FC1A9CEF2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620617-46AF-56F2-0FDF-AF0FC1A9CE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15FDA7-BB83-A3E9-CFD8-C695774FA66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15FDA7-BB83-A3E9-CFD8-C695774FA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26DDBAC-06D5-6203-A5A6-528A6FBF8A5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26DDBAC-06D5-6203-A5A6-528A6FBF8A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B30DC01-1331-98D8-2464-D5F8AEFA6DC0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B30DC01-1331-98D8-2464-D5F8AEFA6DC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B57BE7-1E8C-B17B-D88B-237A39E66355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B57BE7-1E8C-B17B-D88B-237A39E663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315BD37-2190-0B77-4666-671E57CE5617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315BD37-2190-0B77-4666-671E57CE561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572C4-FA61-57CA-3C3D-DB24806E150D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572C4-FA61-57CA-3C3D-DB24806E15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13B6D85-4ED5-B123-A21E-DB36AC20A22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13B6D85-4ED5-B123-A21E-DB36AC20A2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FB8669-55D0-ADCB-8838-9A71669A58D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FB8669-55D0-ADCB-8838-9A71669A58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49A0F3-0B20-C059-E6CC-8406C7D3D2B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49A0F3-0B20-C059-E6CC-8406C7D3D2B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76B1AD-5532-0C7E-EC48-A735AA1402E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76B1AD-5532-0C7E-EC48-A735AA1402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71F36D-CEA5-36B6-32F0-9CAF93930301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71F36D-CEA5-36B6-32F0-9CAF939303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EB40945-B46D-8265-E2CD-B7DEEAF43F31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EB40945-B46D-8265-E2CD-B7DEEAF43F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A9D578-FAC5-B151-53CC-716341A80F76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A9D578-FAC5-B151-53CC-716341A80F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791C91-E5EE-1E7A-665C-131FCB708FC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791C91-E5EE-1E7A-665C-131FCB708F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010FA1-68C7-80CC-BD1D-BCACC807784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010FA1-68C7-80CC-BD1D-BCACC80778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83B7916-CAE0-4CA1-8351-46E16B35B2E5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83B7916-CAE0-4CA1-8351-46E16B35B2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B9EDA86-3451-E546-2BB5-0A287096702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B9EDA86-3451-E546-2BB5-0A28709670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72AA4FF-CF50-38C2-8E62-EFBBAB242AF8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72AA4FF-CF50-38C2-8E62-EFBBAB242A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BE364A7-4E75-3319-8ADC-C0930DBF959A}"/>
              </a:ext>
            </a:extLst>
          </p:cNvPr>
          <p:cNvSpPr txBox="1"/>
          <p:nvPr/>
        </p:nvSpPr>
        <p:spPr>
          <a:xfrm>
            <a:off x="1058333" y="685800"/>
            <a:ext cx="10132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Noto Serif" panose="020F0502020204030204" pitchFamily="18" charset="0"/>
              </a:rPr>
              <a:t>Logging in to Business Central</a:t>
            </a:r>
          </a:p>
          <a:p>
            <a:br>
              <a:rPr lang="en-IN" dirty="0">
                <a:hlinkClick r:id="rId53"/>
              </a:rPr>
            </a:br>
            <a:r>
              <a:rPr lang="en-IN" dirty="0">
                <a:hlinkClick r:id="rId53"/>
              </a:rPr>
              <a:t>http://localhost:8080/business-central/</a:t>
            </a:r>
            <a:endParaRPr lang="en-IN" dirty="0"/>
          </a:p>
          <a:p>
            <a:endParaRPr lang="en-IN" dirty="0"/>
          </a:p>
          <a:p>
            <a:r>
              <a:rPr lang="en-IN" dirty="0"/>
              <a:t>Username : wbadmin</a:t>
            </a:r>
          </a:p>
          <a:p>
            <a:r>
              <a:rPr lang="en-IN" dirty="0"/>
              <a:t>Password : wbadmin</a:t>
            </a:r>
          </a:p>
          <a:p>
            <a:pPr algn="l" rtl="0"/>
            <a:br>
              <a:rPr lang="en-IN" dirty="0"/>
            </a:br>
            <a:r>
              <a:rPr lang="en-IN" dirty="0">
                <a:hlinkClick r:id="rId54"/>
              </a:rPr>
              <a:t>https://docs.jbpm.org/7.74.1.Final/jbpm-docs/html_single/#JBPMExamples</a:t>
            </a:r>
            <a:endParaRPr lang="en-IN" dirty="0"/>
          </a:p>
          <a:p>
            <a:pPr algn="l" rtl="0"/>
            <a:br>
              <a:rPr lang="en-IN" b="0" i="0" dirty="0">
                <a:effectLst/>
                <a:latin typeface="inherit"/>
              </a:rPr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79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D1B5E-CD5D-8208-4EFF-064FA5E4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59988B-2CA3-980A-34F7-B0077CA6EBF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59988B-2CA3-980A-34F7-B0077CA6EB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696E34-EF35-485C-E99F-235A1F75592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696E34-EF35-485C-E99F-235A1F755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343D0-81AC-6A01-3E19-7F26BCE279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343D0-81AC-6A01-3E19-7F26BCE279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BC2AA-4322-49F1-35B0-E499823FFB1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BC2AA-4322-49F1-35B0-E499823FFB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DB48C6-1953-03A3-08A0-E5025FBF757C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DB48C6-1953-03A3-08A0-E5025FBF75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E9ACF0-05E3-D269-320B-D340DCE9A8B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E9ACF0-05E3-D269-320B-D340DCE9A8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8F547F-82B2-6A55-C7DB-FCE56CAA540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8F547F-82B2-6A55-C7DB-FCE56CAA5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D8B1F4-CF9A-FE58-2EC3-A79C2F04132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D8B1F4-CF9A-FE58-2EC3-A79C2F041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A86BA0-B122-E69C-2D5B-6C35EF4E4C1B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A86BA0-B122-E69C-2D5B-6C35EF4E4C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E7C5AB-3C24-F4D2-5363-B37B30BDE743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E7C5AB-3C24-F4D2-5363-B37B30BDE7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296730-6FED-FE87-75BF-E7713E89A1D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296730-6FED-FE87-75BF-E7713E89A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3E3037-D4E6-4312-CC7C-6E5EC25AE0F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3E3037-D4E6-4312-CC7C-6E5EC25AE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42AE66-204F-D3C5-E0AD-91A3728A331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42AE66-204F-D3C5-E0AD-91A3728A33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B155A9-83DF-9BCC-E303-8C2CC541BA3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B155A9-83DF-9BCC-E303-8C2CC541BA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24E76A-7EB9-9DFD-FBF1-8285CFED2E0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24E76A-7EB9-9DFD-FBF1-8285CFED2E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54C8BB-4C5E-4ACD-4D67-30D242FAF6D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54C8BB-4C5E-4ACD-4D67-30D242FAF6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0BBAC0-206A-7E9C-B88B-7CDCAE350C7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0BBAC0-206A-7E9C-B88B-7CDCAE350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034C15F-7061-9E80-FEC7-9D329407626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034C15F-7061-9E80-FEC7-9D32940762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09938CB-BAC0-8795-F24A-4278D989F35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09938CB-BAC0-8795-F24A-4278D989F3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B57984-CCE8-42D6-4F9C-58E618E37E8F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B57984-CCE8-42D6-4F9C-58E618E37E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654ACF-0F32-469F-2225-2C51837407F0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654ACF-0F32-469F-2225-2C51837407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66DAC1-7421-9140-7E19-E731816456E6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66DAC1-7421-9140-7E19-E731816456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A43560-829D-E9DA-4585-79AD60317A98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A43560-829D-E9DA-4585-79AD60317A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C81E4E-BBD9-A53C-DB67-FE171A1009A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C81E4E-BBD9-A53C-DB67-FE171A100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AF69AD8-6837-1627-ACFC-FA07AC4737A0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AF69AD8-6837-1627-ACFC-FA07AC4737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D0F2F7-14F0-C483-930A-BDFC69543D67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D0F2F7-14F0-C483-930A-BDFC69543D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F53DF7B-AEC2-500B-C97D-B64B8D35B49E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F53DF7B-AEC2-500B-C97D-B64B8D35B4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196419-50E5-F58D-66E0-BB02CA30BBC3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196419-50E5-F58D-66E0-BB02CA30BB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1BD457-E425-F526-F446-1A9C41F10573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1BD457-E425-F526-F446-1A9C41F10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A8708DB-FFCD-8692-B4D7-E366DA0953E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A8708DB-FFCD-8692-B4D7-E366DA0953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26FD5F-AB5E-25AE-376D-27663C3CE85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26FD5F-AB5E-25AE-376D-27663C3CE8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2811211-C5A5-8C4D-3FA8-FEBB2E727D0F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2811211-C5A5-8C4D-3FA8-FEBB2E727D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9D3E2D-6B33-CDA0-6904-A3E6FDC884C9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9D3E2D-6B33-CDA0-6904-A3E6FDC884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4814F9-56BA-018F-8A0E-A9B899C8FCC0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4814F9-56BA-018F-8A0E-A9B899C8F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1EE7F164-2410-4F68-9867-81347FEB824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51729" y="814022"/>
            <a:ext cx="106885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FC1A-F0E4-12C3-9C2C-FAF98876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021D98-F133-AA4B-0CC3-54B86BB5B339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021D98-F133-AA4B-0CC3-54B86BB5B3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406DB5-72D9-ADDA-FA25-C4B050003197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406DB5-72D9-ADDA-FA25-C4B0500031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D9E022-CFE7-F302-EA2A-1B19C187419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D9E022-CFE7-F302-EA2A-1B19C18741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78147-4457-0F78-0428-3F6CAE94859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78147-4457-0F78-0428-3F6CAE9485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A4D5C3-DE1E-290B-6C1F-6212F691598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A4D5C3-DE1E-290B-6C1F-6212F6915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2A90AB-0B94-2682-5665-EAE9B62C107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2A90AB-0B94-2682-5665-EAE9B62C10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3E6F0B-F813-BF5D-352A-704AE1B275B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3E6F0B-F813-BF5D-352A-704AE1B275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3FADF0-976F-B064-2A94-B52C57880A6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3FADF0-976F-B064-2A94-B52C57880A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B2501F-2E39-43F0-64B2-011C0A246305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B2501F-2E39-43F0-64B2-011C0A2463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8F25209-63C8-151C-6F9B-1565F5A95331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8F25209-63C8-151C-6F9B-1565F5A953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393487-69FA-9520-74E4-19B4F2A82212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393487-69FA-9520-74E4-19B4F2A822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04582B-A675-EAF8-7894-3D5D9A15F16E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04582B-A675-EAF8-7894-3D5D9A15F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BB3F74-DD76-40DF-0724-BAA4482A6C3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BB3F74-DD76-40DF-0724-BAA4482A6C3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28FD0B-A025-5B24-7E3A-B749C805BEE2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28FD0B-A025-5B24-7E3A-B749C805BE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37D7D2-0023-40F3-DB59-2A73C20BEB3E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37D7D2-0023-40F3-DB59-2A73C20BEB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C459A6-86ED-8293-74F1-AD5E64D32A71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C459A6-86ED-8293-74F1-AD5E64D32A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535E0F-A737-066A-4C5F-FE3267C0FC1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535E0F-A737-066A-4C5F-FE3267C0FC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E8507B-18BF-08A7-B414-AB13133ABBA6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E8507B-18BF-08A7-B414-AB13133ABB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678A18-AA63-A1D4-BE8B-B9E9E2B2FC7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678A18-AA63-A1D4-BE8B-B9E9E2B2FC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B3598D-AF3D-5BCA-C077-7A020E048D74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B3598D-AF3D-5BCA-C077-7A020E048D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AEE39D-E0FA-0BB9-6A5D-0C0B14E80D0F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AEE39D-E0FA-0BB9-6A5D-0C0B14E80D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E98EA4-30A7-B3B0-AA3B-33E2050ECBB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E98EA4-30A7-B3B0-AA3B-33E2050ECBB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58BE329-3702-F8E9-D359-789E28A34B6B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58BE329-3702-F8E9-D359-789E28A34B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B02F3D-A1EF-DD91-C0B2-7C7C6C9B0DE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B02F3D-A1EF-DD91-C0B2-7C7C6C9B0D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E7F65AD-6E91-6807-A7A7-0327A7EB4AC3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E7F65AD-6E91-6807-A7A7-0327A7EB4A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465A9B-8158-9CF9-B2A0-63148E6D2F53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465A9B-8158-9CF9-B2A0-63148E6D2F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6F8CF74-2983-A1FF-A3DF-3C922163FC4C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6F8CF74-2983-A1FF-A3DF-3C922163FC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047079-B884-EF00-B036-C2DF9A7E0282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047079-B884-EF00-B036-C2DF9A7E0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3CCC63-B6DA-D18A-3AF0-BC7D902A652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3CCC63-B6DA-D18A-3AF0-BC7D902A6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71A329C-2EEF-E029-21D9-9B43EA25DFD3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71A329C-2EEF-E029-21D9-9B43EA25DF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3BAA4D-17BD-FC7D-E07D-4FFA4CDBB9A1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3BAA4D-17BD-FC7D-E07D-4FFA4CDBB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61AAA23-34AA-3F8E-169F-3904E957F94C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61AAA23-34AA-3F8E-169F-3904E957F9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3F1E9DB-A057-74DE-5DFC-06D609A117CF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3F1E9DB-A057-74DE-5DFC-06D609A117C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FF0CFCE-D11C-8F21-9369-A5346381B30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FF0CFCE-D11C-8F21-9369-A5346381B3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AF17C37-C7BA-0B6D-47BE-1EA9AB7009F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75518" y="518706"/>
            <a:ext cx="10840963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5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4DE3-1EFB-DFD9-B1D3-6FE52651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B183F5-445A-DD42-F3F2-E437BB6EEE39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B183F5-445A-DD42-F3F2-E437BB6EEE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4ECCA1-6FED-DBFB-A2FA-287CC89F472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4ECCA1-6FED-DBFB-A2FA-287CC89F47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AE7F87-4B50-8D2B-5160-2A35B5837B4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AE7F87-4B50-8D2B-5160-2A35B5837B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EAC6F-B468-0293-CAEB-A3090B53275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EAC6F-B468-0293-CAEB-A3090B5327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7F3D36-E0F5-3600-02D2-92A87499AE27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7F3D36-E0F5-3600-02D2-92A87499AE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60296D-2E96-D0BC-CCE4-B89FDCF58B5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60296D-2E96-D0BC-CCE4-B89FDCF58B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3C6BA4-E2DA-929B-9541-3A7D7DC0500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3C6BA4-E2DA-929B-9541-3A7D7DC050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FB8F9D-FC0E-E5B9-7B27-E1FA9F753E4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FB8F9D-FC0E-E5B9-7B27-E1FA9F753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3DE322-1D6B-6D07-F419-6DF0909EE95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3DE322-1D6B-6D07-F419-6DF0909EE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86EB42-CD0E-C2D4-5E49-406B05B2E94B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86EB42-CD0E-C2D4-5E49-406B05B2E9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5F88B6-34ED-AA02-25B3-5F4CF06D1E79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5F88B6-34ED-AA02-25B3-5F4CF06D1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C6F7AD-9424-5DC3-C840-63BF82B63D5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C6F7AD-9424-5DC3-C840-63BF82B63D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13DC68-4B4F-A3D0-9E19-C0099B90BBCA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13DC68-4B4F-A3D0-9E19-C0099B90BB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EA66A0-BF0D-3753-99D7-4D45CF55F146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EA66A0-BF0D-3753-99D7-4D45CF55F1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38B5B9-5B03-666F-F48D-4159DB368FFD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38B5B9-5B03-666F-F48D-4159DB368F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3C1D94-9623-07CB-90E5-C3F4A4E89459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3C1D94-9623-07CB-90E5-C3F4A4E894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465400-52E2-6BCA-4324-C01E1C5A84D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465400-52E2-6BCA-4324-C01E1C5A8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B4DEEE-A70D-2567-4F43-00C3FD2F0074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B4DEEE-A70D-2567-4F43-00C3FD2F00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EACE2E3-73A6-189D-57C2-CAAEF9D34FF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EACE2E3-73A6-189D-57C2-CAAEF9D34FF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8F08BD-D140-B36A-9900-62075E4B1ABB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8F08BD-D140-B36A-9900-62075E4B1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B78CAA-293D-077A-D15E-63D756066D7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B78CAA-293D-077A-D15E-63D756066D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21A4D8-F94C-C87D-2730-06CC856AB5C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21A4D8-F94C-C87D-2730-06CC856AB5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F02027-14FD-EC2B-7044-21426217F4EF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F02027-14FD-EC2B-7044-21426217F4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7BE7272-940B-90ED-91A4-079ABCC4CDDB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7BE7272-940B-90ED-91A4-079ABCC4CD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31443C-DE42-4C64-B79A-25A6CC825745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31443C-DE42-4C64-B79A-25A6CC8257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3CC1DA-9421-9FBD-6A9E-A8A6972C96F2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3CC1DA-9421-9FBD-6A9E-A8A6972C96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10D5AC-721A-159A-2B42-3EBFF501702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10D5AC-721A-159A-2B42-3EBFF50170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8007E64-B408-9E16-A51F-108F5D7F1ACF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8007E64-B408-9E16-A51F-108F5D7F1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DCA4B4-4BBD-4515-A845-406A00F66D4E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DCA4B4-4BBD-4515-A845-406A00F66D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95B0817-108C-AABD-B781-BB7BB3EE556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95B0817-108C-AABD-B781-BB7BB3EE55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A96A2D-F860-9DE3-C752-18748643574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A96A2D-F860-9DE3-C752-1874864357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BE9523-77EB-5F60-63B1-6BDA2310A8E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BE9523-77EB-5F60-63B1-6BDA2310A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EDAFA25-03D7-4D47-D4D7-E8F923236D32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EDAFA25-03D7-4D47-D4D7-E8F923236D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AF7B24-42D0-181D-BCE3-2B3E82F4C2B0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AF7B24-42D0-181D-BCE3-2B3E82F4C2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2DEF28C-CC77-6681-6054-A09228CDDAF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32676" y="599680"/>
            <a:ext cx="1072664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CFF4-96E2-7C0D-D304-11FD7251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7E358C-C20B-84E9-CC0A-C22647A5C35C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7E358C-C20B-84E9-CC0A-C22647A5C3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AFE41B-549B-B289-8EC2-96A92A51B25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AFE41B-549B-B289-8EC2-96A92A51B2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C1CDE4-EEFB-9159-6050-D38B49DE0F54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C1CDE4-EEFB-9159-6050-D38B49DE0F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9EA4B-4853-2305-B7F9-399AAA107EF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9EA4B-4853-2305-B7F9-399AAA107E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9E8EB4-DB08-6CB7-A727-6B33ACB4A17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9E8EB4-DB08-6CB7-A727-6B33ACB4A1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3A40DD-CDEA-0711-27F7-0B18DA6BE25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3A40DD-CDEA-0711-27F7-0B18DA6BE2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73BBE3-E833-CF78-F560-FEF706C7081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73BBE3-E833-CF78-F560-FEF706C708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46B471-E812-6B3C-CAFA-FE176F64FA4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46B471-E812-6B3C-CAFA-FE176F64F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02A14A-5395-7E4D-77A6-554FD529886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02A14A-5395-7E4D-77A6-554FD52988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DDAC6D-C443-52D2-90F7-3D61BFD525C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DDAC6D-C443-52D2-90F7-3D61BFD525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BB0140-E8C8-3DCF-3E89-23FC865BC936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BB0140-E8C8-3DCF-3E89-23FC865BC9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DE63C0-15F6-CE14-877F-87BBFC3E379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DE63C0-15F6-CE14-877F-87BBFC3E37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4793D8-6480-E852-9572-20305728830E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4793D8-6480-E852-9572-20305728830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74D14C-72B6-1CA6-C73E-3D10A5C2C205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74D14C-72B6-1CA6-C73E-3D10A5C2C2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58CC85-19D3-06F3-D523-228507E96440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58CC85-19D3-06F3-D523-228507E964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CADD28-A705-5DC3-DF44-0D363AA426BA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CADD28-A705-5DC3-DF44-0D363AA426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DE02D5-CB7D-8B9B-5A2F-F578933685BA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DE02D5-CB7D-8B9B-5A2F-F578933685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ADC517-617E-DBD8-9F25-613BA63A6B97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ADC517-617E-DBD8-9F25-613BA63A6B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448EDA-0371-A5A4-0CE2-2CE9AB9862C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448EDA-0371-A5A4-0CE2-2CE9AB9862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330E9E-56FE-25AF-5952-2D43A06C3C66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330E9E-56FE-25AF-5952-2D43A06C3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F6BFB1-CB3E-A5AA-8315-27D2A581F8BB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F6BFB1-CB3E-A5AA-8315-27D2A581F8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43C768-0C6A-3D4E-C289-945BF1587D30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43C768-0C6A-3D4E-C289-945BF1587D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E110AC-58E8-8152-C7F4-6D353085BBE1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E110AC-58E8-8152-C7F4-6D353085BBE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F6FDAE-7AF9-E117-27CC-6C827774B7DE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F6FDAE-7AF9-E117-27CC-6C827774B7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47563A-D2BE-2ADD-3A91-B89BE349DAA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47563A-D2BE-2ADD-3A91-B89BE349DAA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592590F-E5AA-726E-A1DF-7BBCDEC25F0C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592590F-E5AA-726E-A1DF-7BBCDEC25F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7BEDEA2-3558-6B15-67CD-BBBF769B307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7BEDEA2-3558-6B15-67CD-BBBF769B30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9BA867-64A5-D802-5BA6-F3319DCCB18B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9BA867-64A5-D802-5BA6-F3319DCCB1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8FBB54-6942-DD9D-480D-55AD0E7861F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8FBB54-6942-DD9D-480D-55AD0E7861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1E4E09B-AC83-EB2F-6826-AB0557E8233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1E4E09B-AC83-EB2F-6826-AB0557E823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94B26F-8A35-0200-6507-C4293545A30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94B26F-8A35-0200-6507-C4293545A3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00B8C7-5456-DFC7-35EA-1AE2544CA5D1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00B8C7-5456-DFC7-35EA-1AE2544CA5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04449C-E779-0439-0106-42078C9357B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04449C-E779-0439-0106-42078C9357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C4E2A4-FB9D-BF7D-2398-248ECFFFABFE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C4E2A4-FB9D-BF7D-2398-248ECFFFA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7772D29C-482A-A1CE-0424-CE0AC21F2598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5045" y="575864"/>
            <a:ext cx="10821910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51D7-60C5-438F-6C47-01FEF9FA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9E7DF3-7478-3225-4D6C-A7061AB28EA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9E7DF3-7478-3225-4D6C-A7061AB28E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705532-EF25-37D8-2E2F-2679290F6A8B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705532-EF25-37D8-2E2F-2679290F6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987" y="32390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ABA6FA-B505-3C96-9A1A-DE69C5B0E5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ABA6FA-B505-3C96-9A1A-DE69C5B0E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23B981-64E6-7593-88E8-DA1FC44BD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07" y="304364"/>
            <a:ext cx="11355385" cy="6249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234E8B-ABF1-B543-4820-F85EBF648AE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234E8B-ABF1-B543-4820-F85EBF648A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3787" y="265040"/>
                <a:ext cx="1266120" cy="7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9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FAD-8FB1-EF06-29E7-5B445111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ABB827-D3C6-3128-133F-55B568E6AB6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ABB827-D3C6-3128-133F-55B568E6AB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B26583-1129-0801-C6EB-4286CB37012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B26583-1129-0801-C6EB-4286CB3701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5CA5E7-B06B-EF5B-9398-2B898EA90E1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5CA5E7-B06B-EF5B-9398-2B898EA90E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3C7128-38B8-BDC4-8254-9EC90CD5AC29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3C7128-38B8-BDC4-8254-9EC90CD5AC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D978BE-EE6E-D082-6BDC-CABC6DDC0EA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D978BE-EE6E-D082-6BDC-CABC6DDC0E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7790B9-551E-9A8D-A3D9-3EBFCE85C2C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7790B9-551E-9A8D-A3D9-3EBFCE85C2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9A4FE-8D83-87FB-54B5-68BCFD954DBB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9A4FE-8D83-87FB-54B5-68BCFD954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6B9290-85C1-4C0D-1134-C573B3D83DC1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6B9290-85C1-4C0D-1134-C573B3D83D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DFFC69-09FD-BE2D-8833-6838CC7F181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DFFC69-09FD-BE2D-8833-6838CC7F1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02F152-65C6-472C-6E47-EF29159CE2CA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02F152-65C6-472C-6E47-EF29159CE2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68C268-2DEC-5173-BD1A-8EFCF845C80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68C268-2DEC-5173-BD1A-8EFCF845C8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AA6FB0-CE42-75FC-F5BB-312CAAD754DB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AA6FB0-CE42-75FC-F5BB-312CAAD75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A8FF0D-CF99-C365-6BB5-7EB5F4DB07D4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A8FF0D-CF99-C365-6BB5-7EB5F4DB07D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838428-1AB4-D3DA-3C4B-070DFD43678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838428-1AB4-D3DA-3C4B-070DFD4367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CEEA4A-0252-2E90-25F0-29E3A7B767EC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CEEA4A-0252-2E90-25F0-29E3A7B767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46B92F-F42A-9CCE-4382-4ACAC12579C6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46B92F-F42A-9CCE-4382-4ACAC12579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6AA982-BD29-37EE-FBA8-152A45C8D17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6AA982-BD29-37EE-FBA8-152A45C8D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C49883-4E5B-6E46-6673-484F0FB11276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C49883-4E5B-6E46-6673-484F0FB1127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E6EA91-BEC0-5B78-74A9-B5AAEB61E0E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E6EA91-BEC0-5B78-74A9-B5AAEB61E0E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E5E72B-738C-12E1-9B7B-2D2E79140631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E5E72B-738C-12E1-9B7B-2D2E791406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B07B48A-A8FF-56D7-D5DB-F291FE89077A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B07B48A-A8FF-56D7-D5DB-F291FE89077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B56641-D817-BB24-7076-35CF34A71447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B56641-D817-BB24-7076-35CF34A714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132659-1C08-18E2-F305-26498C71DAD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132659-1C08-18E2-F305-26498C71DA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33BBC96-F33C-D1DD-BDB5-244EE262DD25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33BBC96-F33C-D1DD-BDB5-244EE262DD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444DDF-59E8-2A0B-F3B5-14D72E45B780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444DDF-59E8-2A0B-F3B5-14D72E45B7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EFCD88-458F-869C-67FB-BA5A4582293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EFCD88-458F-869C-67FB-BA5A458229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60C266-33BB-9C5E-4CB2-223E44D1317B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60C266-33BB-9C5E-4CB2-223E44D1317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61892F9-7D91-8B9B-4272-C0073469D1D8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61892F9-7D91-8B9B-4272-C0073469D1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97BE181-E27A-322C-0EB9-6AB412B9D5C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97BE181-E27A-322C-0EB9-6AB412B9D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FEC1DC7-CE63-9801-3BF4-0B95A08382CA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FEC1DC7-CE63-9801-3BF4-0B95A08382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AAA61F-447E-0FE9-7241-F2017F02470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AAA61F-447E-0FE9-7241-F2017F024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870BA3-595B-21FF-025C-57B7227C75A7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870BA3-595B-21FF-025C-57B7227C7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B88DBE-1096-4E76-5F1D-F5A0CD180793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B88DBE-1096-4E76-5F1D-F5A0CD1807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8FA1CF-0AD6-2648-AFB5-32ABDA9ADA48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8FA1CF-0AD6-2648-AFB5-32ABDA9AD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2334C29-A45E-08C2-FECE-CE4F8A35A712}"/>
              </a:ext>
            </a:extLst>
          </p:cNvPr>
          <p:cNvSpPr txBox="1"/>
          <p:nvPr/>
        </p:nvSpPr>
        <p:spPr>
          <a:xfrm>
            <a:off x="939800" y="590120"/>
            <a:ext cx="1026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 </a:t>
            </a:r>
            <a:r>
              <a:rPr lang="en-IN" b="1" dirty="0"/>
              <a:t>Create react project</a:t>
            </a:r>
            <a:r>
              <a:rPr lang="en-IN" dirty="0"/>
              <a:t> : </a:t>
            </a:r>
            <a:r>
              <a:rPr lang="en-IN" dirty="0" err="1"/>
              <a:t>npx</a:t>
            </a:r>
            <a:r>
              <a:rPr lang="en-IN" dirty="0"/>
              <a:t> create-react-app &lt;app-name&gt;</a:t>
            </a:r>
          </a:p>
          <a:p>
            <a:r>
              <a:rPr lang="en-IN" dirty="0"/>
              <a:t>* </a:t>
            </a:r>
            <a:r>
              <a:rPr lang="en-IN" b="1" dirty="0"/>
              <a:t>Add bootstrap</a:t>
            </a:r>
            <a:r>
              <a:rPr lang="en-IN" dirty="0"/>
              <a:t> : </a:t>
            </a:r>
            <a:r>
              <a:rPr lang="en-IN" dirty="0" err="1"/>
              <a:t>npm</a:t>
            </a:r>
            <a:r>
              <a:rPr lang="en-IN" dirty="0"/>
              <a:t> install --save bootstrap</a:t>
            </a:r>
          </a:p>
          <a:p>
            <a:r>
              <a:rPr lang="en-IN" dirty="0"/>
              <a:t>* </a:t>
            </a:r>
            <a:r>
              <a:rPr lang="en-IN" b="1" dirty="0"/>
              <a:t>Start react app standalone</a:t>
            </a:r>
            <a:r>
              <a:rPr lang="en-IN" dirty="0"/>
              <a:t> : </a:t>
            </a:r>
            <a:r>
              <a:rPr lang="en-IN" dirty="0" err="1"/>
              <a:t>npm</a:t>
            </a:r>
            <a:r>
              <a:rPr lang="en-IN" dirty="0"/>
              <a:t> start</a:t>
            </a:r>
          </a:p>
          <a:p>
            <a:r>
              <a:rPr lang="en-IN" dirty="0"/>
              <a:t>* </a:t>
            </a:r>
            <a:r>
              <a:rPr lang="en-IN" b="1" dirty="0"/>
              <a:t>Curl</a:t>
            </a:r>
            <a:r>
              <a:rPr lang="en-IN" dirty="0"/>
              <a:t> : curl -</a:t>
            </a:r>
            <a:r>
              <a:rPr lang="en-IN" dirty="0" err="1"/>
              <a:t>i</a:t>
            </a:r>
            <a:r>
              <a:rPr lang="en-IN" dirty="0"/>
              <a:t> -H "Accept: application/</a:t>
            </a:r>
            <a:r>
              <a:rPr lang="en-IN" dirty="0" err="1"/>
              <a:t>json</a:t>
            </a:r>
            <a:r>
              <a:rPr lang="en-IN" dirty="0"/>
              <a:t>" &lt;URL&gt;</a:t>
            </a:r>
          </a:p>
        </p:txBody>
      </p:sp>
    </p:spTree>
    <p:extLst>
      <p:ext uri="{BB962C8B-B14F-4D97-AF65-F5344CB8AC3E}">
        <p14:creationId xmlns:p14="http://schemas.microsoft.com/office/powerpoint/2010/main" val="366264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EEBC6-B2A3-D2D9-E965-5830CE78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2FBBC-8B62-F533-953B-E74AE58947AB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2FBBC-8B62-F533-953B-E74AE58947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5824D9-4744-816C-600A-32C5FCBDA02A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5824D9-4744-816C-600A-32C5FCBDA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DC99FF-F14D-A1D9-FD5C-7BFC80564DF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DC99FF-F14D-A1D9-FD5C-7BFC80564D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28123A-7891-D73C-A7F8-77A6DEBD2E65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28123A-7891-D73C-A7F8-77A6DEBD2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7255DF-8DDC-6417-CE23-AF65ED67C9F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7255DF-8DDC-6417-CE23-AF65ED67C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092C70-05C6-F14F-EC23-8293205A8A3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092C70-05C6-F14F-EC23-8293205A8A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F19ABF-F03D-6E8A-0777-5BB4E81350C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F19ABF-F03D-6E8A-0777-5BB4E81350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74993F-20D9-DC7C-451E-F9848E5123C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74993F-20D9-DC7C-451E-F9848E5123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AFB2AD-36EF-2F30-3412-02BBC5F897C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AFB2AD-36EF-2F30-3412-02BBC5F897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B17C0C-692F-4A5C-88A1-DF1F688FDF25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B17C0C-692F-4A5C-88A1-DF1F688FDF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4E54AE-C58D-E176-5735-A7E97DC93159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4E54AE-C58D-E176-5735-A7E97DC931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06A44D-F9C8-FF15-292A-6A006E49E4EF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06A44D-F9C8-FF15-292A-6A006E49E4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647AFC-C38B-C604-4746-23487EBAA58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647AFC-C38B-C604-4746-23487EBAA5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21D9E7-1D3E-D9F9-B790-62D7ED15CE7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21D9E7-1D3E-D9F9-B790-62D7ED15CE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A9126A-1BFB-8D0D-788F-427F17BBB75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A9126A-1BFB-8D0D-788F-427F17BBB7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848531-D8DA-A919-0048-358DABE0C5B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848531-D8DA-A919-0048-358DABE0C5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45978E-765C-E6CF-799A-89AA668D9A9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45978E-765C-E6CF-799A-89AA668D9A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1F135E-4BF4-2F0A-D1F6-CC0C076FE7EF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1F135E-4BF4-2F0A-D1F6-CC0C076FE7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3A4893-B119-DF15-6DAF-1A517602A544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3A4893-B119-DF15-6DAF-1A517602A54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C76C33-49E2-CF67-9E92-19509D97755A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C76C33-49E2-CF67-9E92-19509D977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379C7A-21CD-AF1E-6111-0DB6DD7242F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379C7A-21CD-AF1E-6111-0DB6DD7242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52FB47-2EE8-D587-4D18-61A5CE4D5B5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52FB47-2EE8-D587-4D18-61A5CE4D5B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A21EDB2-B16F-038A-2D7B-01843228365C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A21EDB2-B16F-038A-2D7B-0184322836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A542039-E4A5-5EC8-719A-9934D48F317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A542039-E4A5-5EC8-719A-9934D48F31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9B61F81-ABE7-66DB-AE43-E916BB29802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9B61F81-ABE7-66DB-AE43-E916BB2980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6CE912-3EB6-EA39-4C88-89D451E8D31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6CE912-3EB6-EA39-4C88-89D451E8D3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7723D70-CED8-A8F3-7766-724F234D10BD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7723D70-CED8-A8F3-7766-724F234D10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7735A58-8E9F-6E57-0C2B-61662DE6633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7735A58-8E9F-6E57-0C2B-61662DE66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874B89-FDCB-ECE4-DF77-F793CCA378C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874B89-FDCB-ECE4-DF77-F793CCA378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BE4BEB4-5DCF-920D-E145-E90F49C7288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BE4BEB4-5DCF-920D-E145-E90F49C728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54C7EB-720C-212C-772B-CB9C5CB07D39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54C7EB-720C-212C-772B-CB9C5CB07D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69AF42-902F-BD90-AE64-787B10798051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69AF42-902F-BD90-AE64-787B107980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1D6992-BF5F-1026-7990-C2667D64B92C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1D6992-BF5F-1026-7990-C2667D64B9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183D7B-A82D-A16E-094C-37BD0AD7E32F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183D7B-A82D-A16E-094C-37BD0AD7E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BBF81BE7-C153-3969-3149-A89F04EFD75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2830" y="2143401"/>
            <a:ext cx="905953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43FB-3DFB-7FB8-E2A3-796F66A7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98BB03-53EE-AD8C-F1E7-F9E72FDCBCA5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98BB03-53EE-AD8C-F1E7-F9E72FDCBC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B46D2C-CCF5-25C0-4B1C-80CF7B1CF574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B46D2C-CCF5-25C0-4B1C-80CF7B1CF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A4F12A-9182-2FEA-4D47-B0AB9A70845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A4F12A-9182-2FEA-4D47-B0AB9A708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813022-1D12-7955-9E35-7A34C3CBA43F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813022-1D12-7955-9E35-7A34C3CBA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B65BE4-C13B-279D-A6DE-13232FC656E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B65BE4-C13B-279D-A6DE-13232FC65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11ADAF-F268-D04E-062D-3DE9ED09111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11ADAF-F268-D04E-062D-3DE9ED0911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415CB9-54AB-AD45-FABC-3089B0DAA52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415CB9-54AB-AD45-FABC-3089B0DAA5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303DB0-9A54-155B-750C-4FA16C4C438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303DB0-9A54-155B-750C-4FA16C4C43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18354B-C303-C4D4-E3BF-13F4262ED538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18354B-C303-C4D4-E3BF-13F4262ED5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B38FBC-8437-C952-0CA7-6D31D9470C5B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B38FBC-8437-C952-0CA7-6D31D9470C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CB23CF-4F87-10EB-90D7-B6E0284084A3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CB23CF-4F87-10EB-90D7-B6E028408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EC0EEF-3D1F-AD87-35F8-B24DA7B5030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EC0EEF-3D1F-AD87-35F8-B24DA7B50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249ED3-B2AC-A4B4-3623-AF0FFE2F525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249ED3-B2AC-A4B4-3623-AF0FFE2F52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852BD6-47EF-667F-483D-46FE7D961341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852BD6-47EF-667F-483D-46FE7D9613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D52882-7150-CADD-BF22-F603E158DFA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D52882-7150-CADD-BF22-F603E158DF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78BBBD6-70A4-94FD-B0C0-A29C80066A4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78BBBD6-70A4-94FD-B0C0-A29C80066A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AA374E-0AAA-C2C5-AD29-A91784DD2062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AA374E-0AAA-C2C5-AD29-A91784DD20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E49F4E-8DEE-50AC-1CFD-E6DB5050B9DB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E49F4E-8DEE-50AC-1CFD-E6DB5050B9D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DDC31BF-7B12-05FD-7C37-C2B9A5309568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DDC31BF-7B12-05FD-7C37-C2B9A530956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9A5F57-F303-0E9D-6042-5AA822AEC01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9A5F57-F303-0E9D-6042-5AA822AEC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8779A8-1C25-BAB1-9C98-95729CC8F4E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8779A8-1C25-BAB1-9C98-95729CC8F4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F98BAD-F4E8-86F7-F8AF-A566F8E2717B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F98BAD-F4E8-86F7-F8AF-A566F8E271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13E4B0-469E-5C16-D99B-9D37D37963E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13E4B0-469E-5C16-D99B-9D37D37963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AC0F98-B6F6-5029-DF12-C257E3612BB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AC0F98-B6F6-5029-DF12-C257E3612B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F5BC887-7DD5-29E9-0F02-AA24AAF8B7E5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F5BC887-7DD5-29E9-0F02-AA24AAF8B7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27E5E0-B02D-716B-FFDE-B22AD897E1E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27E5E0-B02D-716B-FFDE-B22AD897E1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028443-9314-6E60-1938-8B7920BB559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028443-9314-6E60-1938-8B7920BB55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75564F-7583-6595-CB35-8A22B25FC6E3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75564F-7583-6595-CB35-8A22B25FC6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4E64C7-75EB-9F04-3DA2-2499BB8EADF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4E64C7-75EB-9F04-3DA2-2499BB8EA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E9CB3C4-F73D-A819-1CF4-B688B73F36D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E9CB3C4-F73D-A819-1CF4-B688B73F36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6AFD71-3452-5DFB-2D9F-D9EA4D6D948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6AFD71-3452-5DFB-2D9F-D9EA4D6D94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02C2500-AB43-410E-8B34-8C3395B9386A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02C2500-AB43-410E-8B34-8C3395B938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45B7177-5611-A628-FA0B-93A03266BFBE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45B7177-5611-A628-FA0B-93A03266BFB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A94F68C-4750-7EE4-206F-9ABF051F665D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A94F68C-4750-7EE4-206F-9ABF051F66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03A6020-5DE9-1288-350C-D8D7CDD6C82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78755" y="1269800"/>
            <a:ext cx="739243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4766-0424-CFB9-C857-EBEB624E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6DA6CE-6E76-3A87-E814-643C9FB3D825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6DA6CE-6E76-3A87-E814-643C9FB3D8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EE9E73-179E-1CE8-2AC0-CAF602C0408B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EE9E73-179E-1CE8-2AC0-CAF602C040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0042EF-6C13-66CF-7E92-733864DEC4FF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0042EF-6C13-66CF-7E92-733864DEC4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24BC69-EA61-D305-6CEE-63E1FE0D826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24BC69-EA61-D305-6CEE-63E1FE0D82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709060-B370-7C18-2B9F-F763ACB8F4B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709060-B370-7C18-2B9F-F763ACB8F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713BF7-D653-3959-C01D-E8832B439B71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713BF7-D653-3959-C01D-E8832B439B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3CF8B5-A5DE-6FD0-7AA0-FD824915A367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3CF8B5-A5DE-6FD0-7AA0-FD824915A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46E8F1-C3F6-9900-FED9-663402C2E69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46E8F1-C3F6-9900-FED9-663402C2E6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B26E9B-29E6-ADAF-E0D4-98B72B39AA4C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B26E9B-29E6-ADAF-E0D4-98B72B39A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6A0C30-454E-8857-D3EE-1D50E7D745E7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6A0C30-454E-8857-D3EE-1D50E7D745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CE88AD-B0CE-FEE2-ED94-B0DB0B84FD57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CE88AD-B0CE-FEE2-ED94-B0DB0B84FD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996067-B576-52BC-178C-06368193A2CE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996067-B576-52BC-178C-06368193A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C854D7-141E-C6B5-BC7C-89FE2D0CBE0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C854D7-141E-C6B5-BC7C-89FE2D0CBE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41E305-1EF5-556E-B037-08783EB36A73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41E305-1EF5-556E-B037-08783EB36A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21EA46-50F8-475B-2B13-C3D4DA89FDA9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21EA46-50F8-475B-2B13-C3D4DA89FD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23F06C-7F85-17D9-5480-A70ADF3C0CB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23F06C-7F85-17D9-5480-A70ADF3C0C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B09572-513C-5D55-B247-8E8D6E7BD17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B09572-513C-5D55-B247-8E8D6E7BD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AB8041-545C-BB83-427C-C6ED92CF6375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AB8041-545C-BB83-427C-C6ED92CF637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7E0BC-36E0-F2ED-3595-E6C2AEA4D765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7E0BC-36E0-F2ED-3595-E6C2AEA4D7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0B2FF8-C4D5-6401-90C2-15CFD3CE7A9C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0B2FF8-C4D5-6401-90C2-15CFD3CE7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85B7DC-FE37-007E-7A74-B5423C20BABE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85B7DC-FE37-007E-7A74-B5423C20BA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037F2AF-695D-ED18-A504-665430FAB86C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037F2AF-695D-ED18-A504-665430FAB8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81184F-A176-879C-056F-49DC36CF7707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81184F-A176-879C-056F-49DC36CF77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082859-8888-40F7-621A-F37E924681D6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082859-8888-40F7-621A-F37E924681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29D6C3-413B-A0CC-6A72-2057C49F946B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29D6C3-413B-A0CC-6A72-2057C49F946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49D3507-8CBA-59DE-2F01-5C9A2B06BDD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49D3507-8CBA-59DE-2F01-5C9A2B06BD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44548B-A150-C61F-056A-06614CDFF83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44548B-A150-C61F-056A-06614CDFF8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0BAA6A-B78D-1E67-9068-C2B179BB98A7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0BAA6A-B78D-1E67-9068-C2B179BB98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2E6931-77E0-C4D4-126F-F5711A047A40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2E6931-77E0-C4D4-126F-F5711A047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570ED-218C-27AF-C131-7054F6068758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570ED-218C-27AF-C131-7054F60687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987AEB-BD8C-99B1-8307-AFB10EDC5591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987AEB-BD8C-99B1-8307-AFB10EDC55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A07607F-A557-E976-E1BC-7CEB18E27ADB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A07607F-A557-E976-E1BC-7CEB18E27A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E58D7F-48C8-AE10-3A59-4772F3C6502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E58D7F-48C8-AE10-3A59-4772F3C650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8EFF7A-F398-929D-964D-97C1C4945D0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8EFF7A-F398-929D-964D-97C1C4945D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155DC0A-C877-16F1-6239-D775FBAFCAB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80625" y="1452286"/>
            <a:ext cx="823074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1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BD07-5D07-9752-E0AE-F5D1C1BB8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76D8E7-FE23-7472-7864-D48A860E7FD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76D8E7-FE23-7472-7864-D48A860E7F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74742-0BF6-15A5-F879-7AE2E318786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74742-0BF6-15A5-F879-7AE2E3187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70D51F-E592-725B-EA4B-8655AB0F523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70D51F-E592-725B-EA4B-8655AB0F52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A4D7C7-103E-71EE-A0BB-79CB00271C4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A4D7C7-103E-71EE-A0BB-79CB00271C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E702AD-E798-374B-3071-48A8F2A46DA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E702AD-E798-374B-3071-48A8F2A46D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EE9166-FFFC-4B5B-9AE9-8DB8ABED877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EE9166-FFFC-4B5B-9AE9-8DB8ABED87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35448C-6B43-7E89-E8A1-E953ABA204D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35448C-6B43-7E89-E8A1-E953ABA204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9CF54E-34FD-575A-DCB8-6C967069B72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9CF54E-34FD-575A-DCB8-6C967069B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B1CB00-8711-D2F5-C40D-E94A88F7E90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B1CB00-8711-D2F5-C40D-E94A88F7E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B0E551-312A-7C30-3501-F111045BC42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B0E551-312A-7C30-3501-F111045BC4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50CAEF-B244-BE0D-B5F9-06550C94ABF1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50CAEF-B244-BE0D-B5F9-06550C94AB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E3BC0A-C46B-E505-49BC-F7B4D7F2A932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E3BC0A-C46B-E505-49BC-F7B4D7F2A9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587193-10C3-EB0A-393A-F8186BFCE444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587193-10C3-EB0A-393A-F8186BFCE4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7B0FB2-C423-3B40-8B70-AA9F0A41B79E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7B0FB2-C423-3B40-8B70-AA9F0A41B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E9C949-581C-7951-E941-A9B1547418C9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E9C949-581C-7951-E941-A9B1547418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97BAC0-E4F9-48EE-3D36-885D33182F12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97BAC0-E4F9-48EE-3D36-885D33182F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84F444-8C84-7F10-ECF2-7F6F545F29D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84F444-8C84-7F10-ECF2-7F6F545F29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5B4E2D-90FB-13D6-7FFC-C47D499D8E9D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5B4E2D-90FB-13D6-7FFC-C47D499D8E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8BEFCC-35BF-7AAB-1D93-758A3F360433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8BEFCC-35BF-7AAB-1D93-758A3F3604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AC4B29-2CF1-12A9-2B76-5A08D937DEE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AC4B29-2CF1-12A9-2B76-5A08D937DE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136BF33-7B30-FA1C-5621-F99B7892E770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136BF33-7B30-FA1C-5621-F99B7892E7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C070F1-E619-8ADC-0846-FF71FC6FE3AC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C070F1-E619-8ADC-0846-FF71FC6FE3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2B2B081-40CE-6914-8833-189C6D2B8B6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2B2B081-40CE-6914-8833-189C6D2B8B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42D6C2-5093-8EE7-48C7-910A77DEA394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42D6C2-5093-8EE7-48C7-910A77DEA3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FB4938-144E-8B3D-12C7-48417E0C7EE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FB4938-144E-8B3D-12C7-48417E0C7E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191F1B4-615F-1250-2108-21F5B80F9FE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191F1B4-615F-1250-2108-21F5B80F9FE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DDB658-F927-056A-3F6A-7C6631861405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DDB658-F927-056A-3F6A-7C66318614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9A0DB2-83EF-FD4F-930F-26DDB4F4520C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9A0DB2-83EF-FD4F-930F-26DDB4F452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182889D-DD86-24F0-62F8-01232E66FE79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182889D-DD86-24F0-62F8-01232E66F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C8066B-F829-BD71-5387-975B4E09999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C8066B-F829-BD71-5387-975B4E09999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A27235F-08A9-D1B6-690C-FF9381D0CEAC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A27235F-08A9-D1B6-690C-FF9381D0CE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B4C4FB8-02B1-F78F-878E-A6BAD44EA464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B4C4FB8-02B1-F78F-878E-A6BAD44EA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A9D556-727A-55D9-464D-8A30729ECAA6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A9D556-727A-55D9-464D-8A30729ECA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163E58-2901-53C8-5942-AAD5E8EA2776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163E58-2901-53C8-5942-AAD5E8EA27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8751B2C-3CB7-04A0-82D0-45B9091A6668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04415" y="1299865"/>
            <a:ext cx="838317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C2A5-20AE-60EA-12B9-81E2C324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E894A5-6589-C579-0F31-EE7DF92F6DFA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E894A5-6589-C579-0F31-EE7DF92F6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EF41AD-AD0D-A9F2-2DCD-FDA56B6D9D3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EF41AD-AD0D-A9F2-2DCD-FDA56B6D9D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671E48-F8E1-36B0-3210-42AE07AB902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671E48-F8E1-36B0-3210-42AE07AB90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560D71-1247-B92A-EF67-A89BF73BBD23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560D71-1247-B92A-EF67-A89BF73BBD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83F5C-63B5-8968-8540-80660F4F552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83F5C-63B5-8968-8540-80660F4F55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21A748-3590-6920-4BDE-B11730D364AB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21A748-3590-6920-4BDE-B11730D364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F723B9-0DCE-860C-F011-11D664F5A85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F723B9-0DCE-860C-F011-11D664F5A8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A8E2F3-6BE4-7067-6E2E-91CFB9F47C8C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A8E2F3-6BE4-7067-6E2E-91CFB9F47C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B5D5BA-D0C1-FFE9-082B-D3239C99D342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B5D5BA-D0C1-FFE9-082B-D3239C99D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00EE77-2BD8-797E-A9D1-0B708BF05DF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00EE77-2BD8-797E-A9D1-0B708BF05D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31875F-A89D-AB29-252B-CA62BE84493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31875F-A89D-AB29-252B-CA62BE844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C1E9BC-7C58-1F1B-428C-009755F24B7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C1E9BC-7C58-1F1B-428C-009755F24B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8F915A-6F97-100B-0BBA-74D03B773BA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8F915A-6F97-100B-0BBA-74D03B773B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7C7400-1BF3-437B-281C-37FB41B25D0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7C7400-1BF3-437B-281C-37FB41B25D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57F55D-9B73-496F-1A25-C1DCE3970F88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57F55D-9B73-496F-1A25-C1DCE3970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7B2400-882E-8D45-E239-17641D948A1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7B2400-882E-8D45-E239-17641D948A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E50E47-F1FA-FEA3-C92E-93086DE92D9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E50E47-F1FA-FEA3-C92E-93086DE92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CEFBF0-9460-EAA5-407D-9704492072D3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CEFBF0-9460-EAA5-407D-9704492072D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5E4C03-20E8-E558-AA2C-02A0B49406C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5E4C03-20E8-E558-AA2C-02A0B49406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075C96-89C6-C76A-B9C6-1F4D95DE3BD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075C96-89C6-C76A-B9C6-1F4D95DE3B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EA3493-F1D8-F329-5D24-2A9A4CE22D3E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EA3493-F1D8-F329-5D24-2A9A4CE22D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DFBC92-55F7-53AB-DECC-5801585E4D3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DFBC92-55F7-53AB-DECC-5801585E4D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681216-9489-7A66-6F79-EF862F34586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681216-9489-7A66-6F79-EF862F3458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110B04-5184-1CA0-00E4-31E66BA9F3E9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110B04-5184-1CA0-00E4-31E66BA9F3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D531D5-20DE-9EFC-4D83-3619FE7B4C86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D531D5-20DE-9EFC-4D83-3619FE7B4C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C0B375-744E-48A9-7218-7AF37A9CB072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C0B375-744E-48A9-7218-7AF37A9CB07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413E67-CFA2-29EA-8D7D-63EA0FC0B90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413E67-CFA2-29EA-8D7D-63EA0FC0B90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FF6E1BC-5657-0B92-272F-F0C8D780D3F8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FF6E1BC-5657-0B92-272F-F0C8D780D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96ECC8-FC80-71D3-751B-EB21B75988FE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96ECC8-FC80-71D3-751B-EB21B7598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96CD77-574B-B823-F0C7-268E14E68EBC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96CD77-574B-B823-F0C7-268E14E68E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217406-D05A-E3C1-D67A-6ADC9F0CAE6E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217406-D05A-E3C1-D67A-6ADC9F0CAE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DEFC51-D2B5-8F93-04D8-72AB1F04E14A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DEFC51-D2B5-8F93-04D8-72AB1F04E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FEB3C7-B4ED-02DE-4056-F841CE91E6F5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FEB3C7-B4ED-02DE-4056-F841CE91E6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661681D-DF2F-20E9-2959-32214BA316BF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661681D-DF2F-20E9-2959-32214BA316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ABDAA9E4-1C7A-C148-6D26-EFE1832FCE9D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99625" y="1919077"/>
            <a:ext cx="859274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0EFE-8965-78A7-8CB3-72D11BBE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EC95D9-6F75-0036-17E0-0CD591F2C70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EC95D9-6F75-0036-17E0-0CD591F2C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D72FF3-6C74-94D8-6697-5DFC1CF66F8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D72FF3-6C74-94D8-6697-5DFC1CF66F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7E1552-8831-65E3-4EFB-1ED8E73D3C65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7E1552-8831-65E3-4EFB-1ED8E73D3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D51842-3369-64CC-BE25-6A710CB76F31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D51842-3369-64CC-BE25-6A710CB76F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AF9CB8-EE6D-CC7D-7745-87F3F42D986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AF9CB8-EE6D-CC7D-7745-87F3F42D98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9E9D26-F6A4-EC2A-B513-501D1330E6FC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9E9D26-F6A4-EC2A-B513-501D1330E6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7CA8B6-C2FD-8A2C-6815-AAA3A7FD99C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7CA8B6-C2FD-8A2C-6815-AAA3A7FD99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6CD8BE-5086-0C00-892E-DB3A970F9FB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6CD8BE-5086-0C00-892E-DB3A970F9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7C69E9-CADC-00D4-DFD1-9C35246F849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7C69E9-CADC-00D4-DFD1-9C35246F84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E15E88-E354-2D44-7ED6-59A9D1334B37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E15E88-E354-2D44-7ED6-59A9D1334B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01DF1E-6B29-88DA-0599-455C30C71A14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01DF1E-6B29-88DA-0599-455C30C71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0C2A78-412D-9F39-4195-546982A9714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0C2A78-412D-9F39-4195-546982A971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D25541-0B53-0F4B-867F-BA449738F3CA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D25541-0B53-0F4B-867F-BA449738F3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6699DF-5102-9A13-B033-C7F2B4090185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6699DF-5102-9A13-B033-C7F2B4090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5F62D8-FB07-F0D9-7999-A5EFCA628A3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5F62D8-FB07-F0D9-7999-A5EFCA628A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807E75-C0D9-C830-3A38-A075A22B78F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807E75-C0D9-C830-3A38-A075A22B7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514F4A-787D-1E3D-8330-70661B95C84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514F4A-787D-1E3D-8330-70661B95C8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42B9E89-415A-8C33-83D6-D9DB567DBAF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42B9E89-415A-8C33-83D6-D9DB567DBA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4B3FBB-7E75-520B-4CCD-88B16EA3AF1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4B3FBB-7E75-520B-4CCD-88B16EA3AF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C2EA5D-239F-519E-46C6-60F10680ABD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C2EA5D-239F-519E-46C6-60F10680AB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04C48A7-DC73-2927-D53B-964D78F03DA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04C48A7-DC73-2927-D53B-964D78F03D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48E5B7-A831-F9D4-364A-09F786F07C8F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48E5B7-A831-F9D4-364A-09F786F07C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216B4E-A594-3986-0B5F-444A2B6652B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216B4E-A594-3986-0B5F-444A2B6652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2DE825-0AD3-C1C9-4958-AC00E9796E09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2DE825-0AD3-C1C9-4958-AC00E9796E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5AF767-72E2-7505-6075-7C9FD5F89BC6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5AF767-72E2-7505-6075-7C9FD5F89B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3416EA8-9C6B-68E9-267A-1C9E660A633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3416EA8-9C6B-68E9-267A-1C9E660A63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0877F4-B71B-D05F-CBE0-7A1958C776AE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0877F4-B71B-D05F-CBE0-7A1958C776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AB03902-7352-811D-81AA-ED4000818C0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AB03902-7352-811D-81AA-ED4000818C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E668C40-410B-245D-A04D-DCB0CA6469B0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E668C40-410B-245D-A04D-DCB0CA646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54B67A-5683-3FC3-EBCE-6198CA94F14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54B67A-5683-3FC3-EBCE-6198CA94F1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8CE6F-25DD-6F94-B643-56DD828F53F7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8CE6F-25DD-6F94-B643-56DD828F5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728218-98E8-90FD-2D1C-57C43C8D8913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728218-98E8-90FD-2D1C-57C43C8D8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999FD1-730B-5674-58AB-621C83A55DE9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999FD1-730B-5674-58AB-621C83A55D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20A09F-6485-0D2C-8FD7-F5CAD659D899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20A09F-6485-0D2C-8FD7-F5CAD659D8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D0523F73-D432-CC30-C9C1-167E25D64CC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018731" y="1457050"/>
            <a:ext cx="815453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F180-711D-AF85-2546-EED79DF4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E793DC-1C9E-5FEC-ED41-E5113E72B383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E793DC-1C9E-5FEC-ED41-E5113E72B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75E91A-6840-AF3E-4524-A2AB044476E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75E91A-6840-AF3E-4524-A2AB04447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B95378-7CB1-9311-6E4A-01D40CEF43A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B95378-7CB1-9311-6E4A-01D40CEF4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DBCB7B-CB05-83C2-9765-EEED24750B06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DBCB7B-CB05-83C2-9765-EEED24750B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E81374-0448-8409-4E7C-FE9C58AE0C4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E81374-0448-8409-4E7C-FE9C58AE0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69337D-2F8F-0112-3F98-16EB82E726D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69337D-2F8F-0112-3F98-16EB82E726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6676AA-B750-89D2-5248-C43D9187B72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6676AA-B750-89D2-5248-C43D9187B7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F3AD5B-F263-5A2D-3C5E-AC97489D47F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F3AD5B-F263-5A2D-3C5E-AC97489D47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114632-8477-6C79-6C0B-025BC225AD3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114632-8477-6C79-6C0B-025BC225A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047FFE-AFD7-5862-9A2C-DA21139DE33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047FFE-AFD7-5862-9A2C-DA21139DE3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620221-033C-6EEE-A516-CD5BF229FB6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620221-033C-6EEE-A516-CD5BF229FB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AC51E4-859C-7746-D34F-4C467B27D1C7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AC51E4-859C-7746-D34F-4C467B27D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BA9F17-09C1-D63F-ABAB-9787349F9C9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BA9F17-09C1-D63F-ABAB-9787349F9C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FEF26-CBBD-B1AD-C8F3-312016DD895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FEF26-CBBD-B1AD-C8F3-312016DD8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3AC635-C933-41DB-D6C4-84B53A36651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3AC635-C933-41DB-D6C4-84B53A3665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FA00D5-04BE-A926-FCB3-5839CAF9EBE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FA00D5-04BE-A926-FCB3-5839CAF9EB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C3283F-28ED-3EC6-9D73-B478A7D6BAE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C3283F-28ED-3EC6-9D73-B478A7D6BA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AC786A-B86A-A143-B7F2-F2E58C9EC82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AC786A-B86A-A143-B7F2-F2E58C9EC8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53157E-3E9C-12E1-0CFB-6DF9BE9268F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53157E-3E9C-12E1-0CFB-6DF9BE9268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1B08CF-FB9A-7D82-47D7-CB5A21D03CF7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1B08CF-FB9A-7D82-47D7-CB5A21D03C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1F0B60-A02D-F5EA-4891-6A99E3EDD6F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1F0B60-A02D-F5EA-4891-6A99E3EDD6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8ADCBD-3FD4-BE67-58A0-D33BA636B33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8ADCBD-3FD4-BE67-58A0-D33BA636B3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6A189D-C3BB-D686-1257-15D92D1AA53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6A189D-C3BB-D686-1257-15D92D1AA5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597F41-AFA3-2679-F544-E9098A1A6778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597F41-AFA3-2679-F544-E9098A1A6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EF360F8-3E5A-07D1-427D-F4230FA4AC7F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EF360F8-3E5A-07D1-427D-F4230FA4AC7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E3F86C7-629F-3D08-70B4-3D7C1448CC4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E3F86C7-629F-3D08-70B4-3D7C1448CC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FF89C1-466B-ACE2-12D6-2ED8BAF5DCBD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FF89C1-466B-ACE2-12D6-2ED8BAF5DC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6CCFFC-CC30-2CC6-E870-CF6AEB616EEA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6CCFFC-CC30-2CC6-E870-CF6AEB616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C54FB89-EB5C-DC3E-6DC0-10F3C1936C2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C54FB89-EB5C-DC3E-6DC0-10F3C1936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B62E9F6-7178-1B8D-9931-65764FC83576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B62E9F6-7178-1B8D-9931-65764FC835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24A0B22-FD46-12D0-743E-F922D9E8E82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24A0B22-FD46-12D0-743E-F922D9E8E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6A7744-8AFA-B584-9155-EE447ED11F4D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6A7744-8AFA-B584-9155-EE447ED11F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30150D0-BF1E-97F6-4AF1-05C7484D1A03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30150D0-BF1E-97F6-4AF1-05C7484D1A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91EC59-10FA-8AE5-8DFE-A6DE766D559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91EC59-10FA-8AE5-8DFE-A6DE766D5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56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40C8-BC5A-BD50-214E-4E6B775D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D326B8-82A6-A69F-7832-538C4976D694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D326B8-82A6-A69F-7832-538C4976D6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399A86-A0A1-7A6B-401C-530598CC8E2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399A86-A0A1-7A6B-401C-530598CC8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6585E3-493D-38D5-9C6E-9CF8DC645F2D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6585E3-493D-38D5-9C6E-9CF8DC645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F33982-F71C-E143-C343-A9243C79850A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F33982-F71C-E143-C343-A9243C7985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52E715-0698-47F7-CEE9-B90EB656084A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52E715-0698-47F7-CEE9-B90EB65608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8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FA48E9B-B767-3B28-ED88-7F0B1C9B2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08" y="1352260"/>
            <a:ext cx="11174384" cy="4153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FB2F7F-56EB-CB02-11F4-C6D5B1A5FF7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FB2F7F-56EB-CB02-11F4-C6D5B1A5FF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44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01197-6C3F-E7A5-D773-BB582149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8DC942-6EA2-F67A-8C9D-EF23C25CD09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8DC942-6EA2-F67A-8C9D-EF23C25CD0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30DAC9-0AE8-E166-86DD-B81A9C9095C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30DAC9-0AE8-E166-86DD-B81A9C9095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013D67-48BE-8758-50CF-A0C7C161BEB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013D67-48BE-8758-50CF-A0C7C161BE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3DBC54-B5E5-2F6B-9527-1B604F8F25E1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3DBC54-B5E5-2F6B-9527-1B604F8F25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554028-A064-79F5-6B29-91BD0305493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554028-A064-79F5-6B29-91BD03054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8046C4-70DC-D7B9-8227-92290247D5C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8046C4-70DC-D7B9-8227-92290247D5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9C0ECD-12F2-4039-AAA5-57E5C686FA7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9C0ECD-12F2-4039-AAA5-57E5C686FA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C46499-D6EC-116E-B967-15B653A98FC7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C46499-D6EC-116E-B967-15B653A98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987" y="34762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08B872-CA53-6BF5-5171-C378FDF5F84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08B872-CA53-6BF5-5171-C378FDF5F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9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E8370B0-88DC-6A55-4ADC-7D13AD1AA8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243" y="445973"/>
            <a:ext cx="1054564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3571E-3692-C11B-7DF6-0779F12A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F6C5BE-D504-CF5C-E81F-A708AEEF9E0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F6C5BE-D504-CF5C-E81F-A708AEEF9E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FEBE73-B571-87CA-500D-64BDA66B9CA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FEBE73-B571-87CA-500D-64BDA66B9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8FF26F-C7AB-6AE6-BD39-263F6F2CB0B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8FF26F-C7AB-6AE6-BD39-263F6F2CB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9FE09F-768B-2AA7-653F-24E23980519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9FE09F-768B-2AA7-653F-24E2398051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4F6EA0-6549-6F9C-F6F3-C8092DF54DE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4F6EA0-6549-6F9C-F6F3-C8092DF54D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C7D18-5DA4-E182-72F6-AED820A26697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C7D18-5DA4-E182-72F6-AED820A266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B7EC95-ED76-DBBC-0759-97A1C0332D7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B7EC95-ED76-DBBC-0759-97A1C0332D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9CCD0F-DE5E-5BE6-DBC2-F9804D3BDC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9CCD0F-DE5E-5BE6-DBC2-F9804D3BDC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B72C96-B831-DB73-F2F0-C0EB1E2E577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B72C96-B831-DB73-F2F0-C0EB1E2E5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497858-D5C2-FB87-5E3B-36D79925129B}"/>
              </a:ext>
            </a:extLst>
          </p:cNvPr>
          <p:cNvSpPr txBox="1"/>
          <p:nvPr/>
        </p:nvSpPr>
        <p:spPr>
          <a:xfrm>
            <a:off x="482600" y="220133"/>
            <a:ext cx="1102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Most Popular BPMs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9ACA1-2165-9061-80E5-968C473FCD93}"/>
              </a:ext>
            </a:extLst>
          </p:cNvPr>
          <p:cNvSpPr txBox="1"/>
          <p:nvPr/>
        </p:nvSpPr>
        <p:spPr>
          <a:xfrm>
            <a:off x="330200" y="1829600"/>
            <a:ext cx="1151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JBPM ( RedHat ) ( Open source ),  ( from 7.X onwards community version &amp; enterprise versions available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Camunda ( Camunda Services GmbH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Flowable (Flowable Inc. )</a:t>
            </a:r>
          </a:p>
        </p:txBody>
      </p:sp>
    </p:spTree>
    <p:extLst>
      <p:ext uri="{BB962C8B-B14F-4D97-AF65-F5344CB8AC3E}">
        <p14:creationId xmlns:p14="http://schemas.microsoft.com/office/powerpoint/2010/main" val="362196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415E-E3A9-EAFE-2825-5DD6567C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33A223-75D5-E652-61F1-8599D773568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33A223-75D5-E652-61F1-8599D77356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E00EEB-C82E-2D93-9B92-37278BD83C8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E00EEB-C82E-2D93-9B92-37278BD83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C124FC-2802-4304-D8E9-B5836A42339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C124FC-2802-4304-D8E9-B5836A423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24A254-7421-B729-5B30-C81F340D3DB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24A254-7421-B729-5B30-C81F340D3D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72217-C489-F5EF-E2D9-40326BAC5F7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72217-C489-F5EF-E2D9-40326BAC5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B84B6B4-E4AA-5171-FD23-E02D05BAEF2A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B84B6B4-E4AA-5171-FD23-E02D05BAEF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79BA72-B643-F6FC-5EB8-043E9C8A110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79BA72-B643-F6FC-5EB8-043E9C8A11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5A08EF-F4C5-6DEC-EDB7-820729696E9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5A08EF-F4C5-6DEC-EDB7-820729696E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7E5D87-7A48-B599-524A-43B8FC8C4184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7E5D87-7A48-B599-524A-43B8FC8C41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9D90C35-DC2A-B200-97B0-B98BABD40F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912" y="973880"/>
            <a:ext cx="11822175" cy="4639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F557535-D187-9CD1-E554-651E878878D2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F557535-D187-9CD1-E554-651E878878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26867" y="894320"/>
                <a:ext cx="137448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03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35802-7C8C-92E1-4CF5-C914BCA5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5F3F8C-5C8D-7067-7152-F32356D42FF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5F3F8C-5C8D-7067-7152-F32356D42F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53F946-F221-9835-C5EB-A0D2AE861282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53F946-F221-9835-C5EB-A0D2AE861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B5619B-D4AB-92B1-F9A1-0EDAD89BF9CD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B5619B-D4AB-92B1-F9A1-0EDAD89BF9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52ED48-88DB-DD13-05F6-D53680795D2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52ED48-88DB-DD13-05F6-D53680795D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196A16-7C70-543A-916C-CC1DD9FF6236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196A16-7C70-543A-916C-CC1DD9FF6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2F3179-5B7C-F984-D7D0-F053ED99F65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2F3179-5B7C-F984-D7D0-F053ED99F6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752F0F-0E87-882A-5E46-9CC499B105EA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752F0F-0E87-882A-5E46-9CC499B1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39CCC7-89A7-FC22-FD7E-61EA97ED01C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39CCC7-89A7-FC22-FD7E-61EA97ED01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486959-A138-9775-E64A-354E329D1FA5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486959-A138-9775-E64A-354E329D1F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CAF705-6FE9-69D9-7EBC-3D88FB8AB0E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CAF705-6FE9-69D9-7EBC-3D88FB8AB0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86C744-9B92-3162-36E2-819A17EECB9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86C744-9B92-3162-36E2-819A17EEC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827" y="50678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8DF2F3-6B33-90B9-F76C-FA46218F7FEC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8DF2F3-6B33-90B9-F76C-FA46218F7F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72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EB310D2-398D-3872-F0D8-F536D25E5B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8493" y="532996"/>
            <a:ext cx="995501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321F-277A-01BA-3EBE-2A159F2A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8AA988-8391-5209-5F60-EB728611634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8AA988-8391-5209-5F60-EB7286116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492FE1-5390-AB2D-B9A9-D9E1D57C19BD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492FE1-5390-AB2D-B9A9-D9E1D57C1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6462A0-00AB-02BE-3062-310E9291D26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6462A0-00AB-02BE-3062-310E9291D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44F761-144A-5B67-23C3-4642F4776F5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44F761-144A-5B67-23C3-4642F4776F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B203B8-13A1-16F2-23F3-30D5D6E92B4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B203B8-13A1-16F2-23F3-30D5D6E92B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C05373-2617-8069-3D2F-4C9E07C039DE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C05373-2617-8069-3D2F-4C9E07C039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6F5224-2CA6-F79A-E463-4B3F4E107D40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6F5224-2CA6-F79A-E463-4B3F4E107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5F1E23-804D-E58D-704A-16F60255902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5F1E23-804D-E58D-704A-16F6025590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FBFCAD-4554-B765-1DEE-295E0A10BA0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FBFCAD-4554-B765-1DEE-295E0A10BA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F39815-ADA6-F02F-1A60-AE4B625D173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F39815-ADA6-F02F-1A60-AE4B625D1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8413D4-A044-3442-B533-3D16C1C24D4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8413D4-A044-3442-B533-3D16C1C24D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1E23C9-B9FB-0758-7117-7DD12E87A0A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1E23C9-B9FB-0758-7117-7DD12E87A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12F616D-E135-3AF5-2203-8446D07329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8307" y="699706"/>
            <a:ext cx="11355385" cy="5458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FA0BD84-2EFD-5C12-08F1-6101903D517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FA0BD84-2EFD-5C12-08F1-6101903D51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9862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31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180</Words>
  <Application>Microsoft Office PowerPoint</Application>
  <PresentationFormat>Widescreen</PresentationFormat>
  <Paragraphs>25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inherit</vt:lpstr>
      <vt:lpstr>Noto Serif</vt:lpstr>
      <vt:lpstr>Office Theme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 Boddu</dc:creator>
  <cp:lastModifiedBy>Satya Boddu</cp:lastModifiedBy>
  <cp:revision>53</cp:revision>
  <dcterms:created xsi:type="dcterms:W3CDTF">2024-12-07T05:38:17Z</dcterms:created>
  <dcterms:modified xsi:type="dcterms:W3CDTF">2024-12-10T02:47:41Z</dcterms:modified>
</cp:coreProperties>
</file>